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6" r:id="rId2"/>
    <p:sldId id="306" r:id="rId3"/>
    <p:sldId id="265" r:id="rId4"/>
    <p:sldId id="257" r:id="rId5"/>
    <p:sldId id="258" r:id="rId6"/>
    <p:sldId id="307" r:id="rId7"/>
    <p:sldId id="308" r:id="rId8"/>
    <p:sldId id="313" r:id="rId9"/>
    <p:sldId id="314" r:id="rId10"/>
    <p:sldId id="316" r:id="rId11"/>
    <p:sldId id="317" r:id="rId12"/>
    <p:sldId id="318" r:id="rId13"/>
    <p:sldId id="311" r:id="rId14"/>
    <p:sldId id="320" r:id="rId15"/>
    <p:sldId id="321" r:id="rId16"/>
    <p:sldId id="319" r:id="rId17"/>
    <p:sldId id="310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259" r:id="rId31"/>
    <p:sldId id="267" r:id="rId32"/>
    <p:sldId id="266" r:id="rId33"/>
    <p:sldId id="271" r:id="rId34"/>
    <p:sldId id="270" r:id="rId35"/>
    <p:sldId id="269" r:id="rId36"/>
    <p:sldId id="268" r:id="rId37"/>
    <p:sldId id="260" r:id="rId38"/>
    <p:sldId id="277" r:id="rId39"/>
    <p:sldId id="340" r:id="rId40"/>
    <p:sldId id="278" r:id="rId41"/>
    <p:sldId id="272" r:id="rId42"/>
    <p:sldId id="273" r:id="rId43"/>
    <p:sldId id="274" r:id="rId44"/>
    <p:sldId id="275" r:id="rId45"/>
    <p:sldId id="276" r:id="rId46"/>
    <p:sldId id="279" r:id="rId47"/>
    <p:sldId id="280" r:id="rId48"/>
    <p:sldId id="281" r:id="rId49"/>
    <p:sldId id="282" r:id="rId50"/>
    <p:sldId id="283" r:id="rId51"/>
    <p:sldId id="284" r:id="rId52"/>
    <p:sldId id="261" r:id="rId53"/>
    <p:sldId id="292" r:id="rId54"/>
    <p:sldId id="299" r:id="rId55"/>
    <p:sldId id="300" r:id="rId56"/>
    <p:sldId id="301" r:id="rId57"/>
    <p:sldId id="303" r:id="rId58"/>
    <p:sldId id="302" r:id="rId59"/>
    <p:sldId id="304" r:id="rId60"/>
    <p:sldId id="305" r:id="rId61"/>
    <p:sldId id="293" r:id="rId62"/>
    <p:sldId id="294" r:id="rId63"/>
    <p:sldId id="295" r:id="rId64"/>
    <p:sldId id="296" r:id="rId65"/>
    <p:sldId id="297" r:id="rId66"/>
    <p:sldId id="262" r:id="rId67"/>
    <p:sldId id="285" r:id="rId68"/>
    <p:sldId id="287" r:id="rId69"/>
    <p:sldId id="288" r:id="rId70"/>
    <p:sldId id="289" r:id="rId71"/>
    <p:sldId id="290" r:id="rId72"/>
    <p:sldId id="291" r:id="rId73"/>
    <p:sldId id="263" r:id="rId74"/>
    <p:sldId id="298" r:id="rId75"/>
    <p:sldId id="264" r:id="rId76"/>
    <p:sldId id="336" r:id="rId77"/>
    <p:sldId id="337" r:id="rId78"/>
    <p:sldId id="338" r:id="rId79"/>
    <p:sldId id="335" r:id="rId80"/>
    <p:sldId id="341" r:id="rId81"/>
    <p:sldId id="339" r:id="rId82"/>
  </p:sldIdLst>
  <p:sldSz cx="13003213" cy="9756775"/>
  <p:notesSz cx="6858000" cy="9144000"/>
  <p:embeddedFontLst>
    <p:embeddedFont>
      <p:font typeface="Calibri" pitchFamily="34" charset="0"/>
      <p:regular r:id="rId83"/>
      <p:bold r:id="rId84"/>
      <p:italic r:id="rId85"/>
      <p:boldItalic r:id="rId86"/>
    </p:embeddedFont>
    <p:embeddedFont>
      <p:font typeface="MS PGothic" pitchFamily="34" charset="-128"/>
      <p:regular r:id="rId87"/>
    </p:embeddedFont>
    <p:embeddedFont>
      <p:font typeface="Comic Sans MS" pitchFamily="66" charset="0"/>
      <p:regular r:id="rId88"/>
      <p:bold r:id="rId89"/>
      <p:italic r:id="rId90"/>
      <p:boldItalic r:id="rId91"/>
    </p:embeddedFont>
    <p:embeddedFont>
      <p:font typeface="Comic Sans MS Bold" pitchFamily="66" charset="0"/>
      <p:bold r:id="rId92"/>
    </p:embeddedFont>
  </p:embeddedFontLst>
  <p:custShowLst>
    <p:custShow name="Newsfeed" id="0">
      <p:sldLst>
        <p:sld r:id="rId5"/>
      </p:sldLst>
    </p:custShow>
    <p:custShow name="Lookbook" id="1">
      <p:sldLst>
        <p:sld r:id="rId31"/>
      </p:sldLst>
    </p:custShow>
  </p:custShowLst>
  <p:defaultTextStyle>
    <a:defPPr>
      <a:defRPr lang="en-US"/>
    </a:defPPr>
    <a:lvl1pPr algn="l" defTabSz="1300163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defTabSz="1300163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defTabSz="1300163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defTabSz="1300163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defTabSz="1300163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FFFF"/>
    <a:srgbClr val="4F81B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0" autoAdjust="0"/>
    <p:restoredTop sz="91935" autoAdjust="0"/>
  </p:normalViewPr>
  <p:slideViewPr>
    <p:cSldViewPr>
      <p:cViewPr varScale="1">
        <p:scale>
          <a:sx n="47" d="100"/>
          <a:sy n="47" d="100"/>
        </p:scale>
        <p:origin x="-276" y="-96"/>
      </p:cViewPr>
      <p:guideLst>
        <p:guide orient="horz" pos="3073"/>
        <p:guide pos="40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8.fntdata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241" y="3030925"/>
            <a:ext cx="11052731" cy="20913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482" y="5528839"/>
            <a:ext cx="9102249" cy="24933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1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2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0F37E-7BE1-4FBA-B95D-A2FDA324ABDD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DB3B2-E999-43FA-9C02-1FD5FA9656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B7702-FE10-41B8-9BDF-39A8AE45FF5E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7CF867-BCCD-4A30-8032-55DE1EBA97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7329" y="390724"/>
            <a:ext cx="2925723" cy="83248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160" y="390724"/>
            <a:ext cx="8560449" cy="83248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2AC4C-CC67-4BC1-AEFE-D8CFCA9DCB2A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C9E672-C916-4CF1-82CA-F4BC4222D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E5002-F9C7-482E-AC5C-5A27BC92F4C2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5764F-4E2D-4064-8A06-7C35720B5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64" y="6269632"/>
            <a:ext cx="11052731" cy="1937804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64" y="4135338"/>
            <a:ext cx="11052731" cy="2134294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7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55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82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110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3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65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92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220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19FDD-A1F9-4975-AF0A-F03D4A0CC41D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E177C-F3B1-433D-9312-E5C5C1513C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161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966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8BD09-C395-42EE-A460-B6861DE8C9C1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DA650-6FF8-4917-A778-E5FDEFAD61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183982"/>
            <a:ext cx="5745344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161" y="3094162"/>
            <a:ext cx="5745344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452" y="2183982"/>
            <a:ext cx="5747601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452" y="3094162"/>
            <a:ext cx="5747601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0F4FF-0797-4423-8FEB-BEB91BE5BF3F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FCFB3-BA9E-4A00-9387-9E228398D3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DF27D-C5DB-4CD6-AB9F-B5E76FB9CB70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D3154-00CD-417E-BA0C-C972B245B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4CDF1-04C3-4904-B420-7596F3952B55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98FFA-3DDA-4F3E-8376-2331BFA3E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2" y="388464"/>
            <a:ext cx="4277967" cy="1653231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895" y="388465"/>
            <a:ext cx="7269157" cy="832713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162" y="2041696"/>
            <a:ext cx="4277967" cy="6673906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C35C2-2D7F-4171-AA48-E68767F2A5A9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D08BE-82BD-4691-A167-1D6C264E56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721" y="6829742"/>
            <a:ext cx="7801928" cy="80629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8721" y="871786"/>
            <a:ext cx="7801928" cy="5854065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8721" y="7636032"/>
            <a:ext cx="7801928" cy="1145065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B1206-D9D2-4A69-896E-DC1BFC219392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DB4A1-284A-4C36-9A9E-F75EF8D0C4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50875" y="390525"/>
            <a:ext cx="11701463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55" tIns="65028" rIns="130055" bIns="6502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0875" y="2276475"/>
            <a:ext cx="11701463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55" tIns="65028" rIns="130055" bIns="650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5" y="9042400"/>
            <a:ext cx="3033713" cy="520700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 defTabSz="1300551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B1253B8-0112-4532-9D7A-856F5B461E16}" type="datetimeFigureOut">
              <a:rPr lang="en-US"/>
              <a:pPr>
                <a:defRPr/>
              </a:pPr>
              <a:t>14-10-2014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413" y="9042400"/>
            <a:ext cx="4116387" cy="520700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 defTabSz="1300551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8625" y="9042400"/>
            <a:ext cx="3033713" cy="520700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 defTabSz="1300551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25D43C5-5AAC-49B6-BC2E-BDE5B85F9B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1300163" rtl="0" eaLnBrk="0" fontAlgn="base" hangingPunct="0">
        <a:spcBef>
          <a:spcPct val="0"/>
        </a:spcBef>
        <a:spcAft>
          <a:spcPct val="0"/>
        </a:spcAft>
        <a:defRPr sz="6300" kern="1200">
          <a:solidFill>
            <a:schemeClr val="tx1"/>
          </a:solidFill>
          <a:latin typeface="Myriad Pro" pitchFamily="34" charset="0"/>
          <a:ea typeface="+mj-ea"/>
          <a:cs typeface="+mj-cs"/>
        </a:defRPr>
      </a:lvl1pPr>
      <a:lvl2pPr algn="ctr" defTabSz="1300163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Myriad Pro" pitchFamily="34" charset="0"/>
        </a:defRPr>
      </a:lvl2pPr>
      <a:lvl3pPr algn="ctr" defTabSz="1300163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Myriad Pro" pitchFamily="34" charset="0"/>
        </a:defRPr>
      </a:lvl3pPr>
      <a:lvl4pPr algn="ctr" defTabSz="1300163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Myriad Pro" pitchFamily="34" charset="0"/>
        </a:defRPr>
      </a:lvl4pPr>
      <a:lvl5pPr algn="ctr" defTabSz="1300163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Myriad Pro" pitchFamily="34" charset="0"/>
        </a:defRPr>
      </a:lvl5pPr>
      <a:lvl6pPr marL="457200" algn="ctr" defTabSz="1300163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Myriad Pro" pitchFamily="34" charset="0"/>
        </a:defRPr>
      </a:lvl6pPr>
      <a:lvl7pPr marL="914400" algn="ctr" defTabSz="1300163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Myriad Pro" pitchFamily="34" charset="0"/>
        </a:defRPr>
      </a:lvl7pPr>
      <a:lvl8pPr marL="1371600" algn="ctr" defTabSz="1300163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Myriad Pro" pitchFamily="34" charset="0"/>
        </a:defRPr>
      </a:lvl8pPr>
      <a:lvl9pPr marL="1828800" algn="ctr" defTabSz="1300163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Myriad Pro" pitchFamily="34" charset="0"/>
        </a:defRPr>
      </a:lvl9pPr>
    </p:titleStyle>
    <p:bodyStyle>
      <a:lvl1pPr marL="487363" indent="-487363" algn="l" defTabSz="130016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6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1055688" indent="-406400" algn="l" defTabSz="130016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4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625600" indent="-323850" algn="l" defTabSz="130016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4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2274888" indent="-323850" algn="l" defTabSz="130016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925763" indent="-323850" algn="l" defTabSz="130016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3576516" indent="-325138" algn="l" defTabSz="130055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130055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130055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130055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55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130055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130055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130055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130055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130055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130055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130055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130055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slide" Target="slide1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7.jpeg"/><Relationship Id="rId7" Type="http://schemas.openxmlformats.org/officeDocument/2006/relationships/slide" Target="slide1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54.xml"/><Relationship Id="rId10" Type="http://schemas.openxmlformats.org/officeDocument/2006/relationships/slide" Target="slide6.xml"/><Relationship Id="rId4" Type="http://schemas.openxmlformats.org/officeDocument/2006/relationships/slide" Target="slide52.xml"/><Relationship Id="rId9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slide" Target="slide16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7.jpeg"/><Relationship Id="rId7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14.xml"/><Relationship Id="rId4" Type="http://schemas.openxmlformats.org/officeDocument/2006/relationships/slide" Target="slide52.xml"/><Relationship Id="rId9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13.xml"/><Relationship Id="rId7" Type="http://schemas.openxmlformats.org/officeDocument/2006/relationships/slide" Target="slide37.xml"/><Relationship Id="rId12" Type="http://schemas.openxmlformats.org/officeDocument/2006/relationships/slide" Target="slide2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11" Type="http://schemas.openxmlformats.org/officeDocument/2006/relationships/slide" Target="slide75.xml"/><Relationship Id="rId5" Type="http://schemas.openxmlformats.org/officeDocument/2006/relationships/slide" Target="slide5.xml"/><Relationship Id="rId10" Type="http://schemas.openxmlformats.org/officeDocument/2006/relationships/slide" Target="slide73.xml"/><Relationship Id="rId4" Type="http://schemas.openxmlformats.org/officeDocument/2006/relationships/slide" Target="slide4.xml"/><Relationship Id="rId9" Type="http://schemas.openxmlformats.org/officeDocument/2006/relationships/slide" Target="slide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5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slide" Target="slide14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7.jpeg"/><Relationship Id="rId7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6.xml"/><Relationship Id="rId5" Type="http://schemas.openxmlformats.org/officeDocument/2006/relationships/slide" Target="slide54.xml"/><Relationship Id="rId10" Type="http://schemas.openxmlformats.org/officeDocument/2006/relationships/slide" Target="slide10.xml"/><Relationship Id="rId4" Type="http://schemas.openxmlformats.org/officeDocument/2006/relationships/slide" Target="slide52.xml"/><Relationship Id="rId9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18.xml"/><Relationship Id="rId7" Type="http://schemas.openxmlformats.org/officeDocument/2006/relationships/slide" Target="slide37.xml"/><Relationship Id="rId12" Type="http://schemas.openxmlformats.org/officeDocument/2006/relationships/slide" Target="slide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11" Type="http://schemas.openxmlformats.org/officeDocument/2006/relationships/slide" Target="slide75.xml"/><Relationship Id="rId5" Type="http://schemas.openxmlformats.org/officeDocument/2006/relationships/slide" Target="slide5.xml"/><Relationship Id="rId10" Type="http://schemas.openxmlformats.org/officeDocument/2006/relationships/slide" Target="slide73.xml"/><Relationship Id="rId4" Type="http://schemas.openxmlformats.org/officeDocument/2006/relationships/slide" Target="slide4.xml"/><Relationship Id="rId9" Type="http://schemas.openxmlformats.org/officeDocument/2006/relationships/slide" Target="slide6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19.xml"/><Relationship Id="rId7" Type="http://schemas.openxmlformats.org/officeDocument/2006/relationships/slide" Target="slide37.xml"/><Relationship Id="rId12" Type="http://schemas.openxmlformats.org/officeDocument/2006/relationships/slide" Target="slide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11" Type="http://schemas.openxmlformats.org/officeDocument/2006/relationships/slide" Target="slide75.xml"/><Relationship Id="rId5" Type="http://schemas.openxmlformats.org/officeDocument/2006/relationships/slide" Target="slide4.xml"/><Relationship Id="rId10" Type="http://schemas.openxmlformats.org/officeDocument/2006/relationships/slide" Target="slide73.xml"/><Relationship Id="rId4" Type="http://schemas.openxmlformats.org/officeDocument/2006/relationships/slide" Target="slide5.xml"/><Relationship Id="rId9" Type="http://schemas.openxmlformats.org/officeDocument/2006/relationships/slide" Target="slide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slide" Target="slide2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8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19.xml"/><Relationship Id="rId7" Type="http://schemas.openxmlformats.org/officeDocument/2006/relationships/slide" Target="slide37.xml"/><Relationship Id="rId12" Type="http://schemas.openxmlformats.org/officeDocument/2006/relationships/slide" Target="slide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11" Type="http://schemas.openxmlformats.org/officeDocument/2006/relationships/slide" Target="slide75.xml"/><Relationship Id="rId5" Type="http://schemas.openxmlformats.org/officeDocument/2006/relationships/slide" Target="slide5.xml"/><Relationship Id="rId10" Type="http://schemas.openxmlformats.org/officeDocument/2006/relationships/slide" Target="slide73.xml"/><Relationship Id="rId4" Type="http://schemas.openxmlformats.org/officeDocument/2006/relationships/slide" Target="slide4.xml"/><Relationship Id="rId9" Type="http://schemas.openxmlformats.org/officeDocument/2006/relationships/slide" Target="slide6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5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3.xml"/><Relationship Id="rId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slide" Target="slide25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54.xml"/><Relationship Id="rId7" Type="http://schemas.openxmlformats.org/officeDocument/2006/relationships/slide" Target="slide21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slide" Target="slide24.xml"/><Relationship Id="rId10" Type="http://schemas.openxmlformats.org/officeDocument/2006/relationships/slide" Target="slide18.xml"/><Relationship Id="rId4" Type="http://schemas.openxmlformats.org/officeDocument/2006/relationships/slide" Target="slide29.xml"/><Relationship Id="rId9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slide" Target="slide25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" Target="slide26.xml"/><Relationship Id="rId7" Type="http://schemas.openxmlformats.org/officeDocument/2006/relationships/image" Target="../media/image14.jpe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image" Target="../media/image9.jpeg"/><Relationship Id="rId4" Type="http://schemas.openxmlformats.org/officeDocument/2006/relationships/slide" Target="slide29.xml"/><Relationship Id="rId9" Type="http://schemas.openxmlformats.org/officeDocument/2006/relationships/slide" Target="slide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25.xml"/><Relationship Id="rId7" Type="http://schemas.openxmlformats.org/officeDocument/2006/relationships/slide" Target="slide37.xml"/><Relationship Id="rId12" Type="http://schemas.openxmlformats.org/officeDocument/2006/relationships/slide" Target="slide2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11" Type="http://schemas.openxmlformats.org/officeDocument/2006/relationships/slide" Target="slide75.xml"/><Relationship Id="rId5" Type="http://schemas.openxmlformats.org/officeDocument/2006/relationships/slide" Target="slide5.xml"/><Relationship Id="rId10" Type="http://schemas.openxmlformats.org/officeDocument/2006/relationships/slide" Target="slide73.xml"/><Relationship Id="rId4" Type="http://schemas.openxmlformats.org/officeDocument/2006/relationships/slide" Target="slide4.xml"/><Relationship Id="rId9" Type="http://schemas.openxmlformats.org/officeDocument/2006/relationships/slide" Target="slide6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5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8.xml"/><Relationship Id="rId4" Type="http://schemas.openxmlformats.org/officeDocument/2006/relationships/slide" Target="slide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" Target="slide54.xml"/><Relationship Id="rId7" Type="http://schemas.openxmlformats.org/officeDocument/2006/relationships/image" Target="../media/image14.jpe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11" Type="http://schemas.openxmlformats.org/officeDocument/2006/relationships/slide" Target="slide9.xml"/><Relationship Id="rId5" Type="http://schemas.openxmlformats.org/officeDocument/2006/relationships/image" Target="../media/image9.jpeg"/><Relationship Id="rId10" Type="http://schemas.openxmlformats.org/officeDocument/2006/relationships/image" Target="../media/image16.jpeg"/><Relationship Id="rId4" Type="http://schemas.openxmlformats.org/officeDocument/2006/relationships/slide" Target="slide29.xml"/><Relationship Id="rId9" Type="http://schemas.openxmlformats.org/officeDocument/2006/relationships/slide" Target="slide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18.xml"/><Relationship Id="rId7" Type="http://schemas.openxmlformats.org/officeDocument/2006/relationships/slide" Target="slide37.xml"/><Relationship Id="rId12" Type="http://schemas.openxmlformats.org/officeDocument/2006/relationships/slide" Target="slide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11" Type="http://schemas.openxmlformats.org/officeDocument/2006/relationships/slide" Target="slide75.xml"/><Relationship Id="rId5" Type="http://schemas.openxmlformats.org/officeDocument/2006/relationships/slide" Target="slide5.xml"/><Relationship Id="rId10" Type="http://schemas.openxmlformats.org/officeDocument/2006/relationships/slide" Target="slide73.xml"/><Relationship Id="rId4" Type="http://schemas.openxmlformats.org/officeDocument/2006/relationships/slide" Target="slide4.xml"/><Relationship Id="rId9" Type="http://schemas.openxmlformats.org/officeDocument/2006/relationships/slide" Target="slide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image" Target="../media/image3.jpeg"/><Relationship Id="rId18" Type="http://schemas.openxmlformats.org/officeDocument/2006/relationships/slide" Target="slide52.xml"/><Relationship Id="rId3" Type="http://schemas.openxmlformats.org/officeDocument/2006/relationships/image" Target="../media/image17.jpeg"/><Relationship Id="rId21" Type="http://schemas.openxmlformats.org/officeDocument/2006/relationships/slide" Target="slide75.xml"/><Relationship Id="rId7" Type="http://schemas.openxmlformats.org/officeDocument/2006/relationships/image" Target="../media/image18.jpeg"/><Relationship Id="rId12" Type="http://schemas.openxmlformats.org/officeDocument/2006/relationships/slide" Target="slide33.xml"/><Relationship Id="rId17" Type="http://schemas.openxmlformats.org/officeDocument/2006/relationships/slide" Target="slide37.xml"/><Relationship Id="rId2" Type="http://schemas.openxmlformats.org/officeDocument/2006/relationships/slide" Target="slide35.xml"/><Relationship Id="rId16" Type="http://schemas.openxmlformats.org/officeDocument/2006/relationships/slide" Target="slide30.xml"/><Relationship Id="rId20" Type="http://schemas.openxmlformats.org/officeDocument/2006/relationships/slide" Target="slide7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11" Type="http://schemas.openxmlformats.org/officeDocument/2006/relationships/image" Target="../media/image20.jpeg"/><Relationship Id="rId5" Type="http://schemas.openxmlformats.org/officeDocument/2006/relationships/image" Target="../media/image1.jpeg"/><Relationship Id="rId15" Type="http://schemas.openxmlformats.org/officeDocument/2006/relationships/slide" Target="slide5.xml"/><Relationship Id="rId10" Type="http://schemas.openxmlformats.org/officeDocument/2006/relationships/slide" Target="slide34.xml"/><Relationship Id="rId19" Type="http://schemas.openxmlformats.org/officeDocument/2006/relationships/slide" Target="slide66.xml"/><Relationship Id="rId4" Type="http://schemas.openxmlformats.org/officeDocument/2006/relationships/slide" Target="slide32.xml"/><Relationship Id="rId9" Type="http://schemas.openxmlformats.org/officeDocument/2006/relationships/image" Target="../media/image19.jpeg"/><Relationship Id="rId14" Type="http://schemas.openxmlformats.org/officeDocument/2006/relationships/slide" Target="slide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.jpeg"/><Relationship Id="rId7" Type="http://schemas.openxmlformats.org/officeDocument/2006/relationships/image" Target="../media/image2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slide" Target="slide32.xml"/><Relationship Id="rId9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.jpeg"/><Relationship Id="rId7" Type="http://schemas.openxmlformats.org/officeDocument/2006/relationships/image" Target="../media/image2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slide" Target="slide32.xml"/><Relationship Id="rId9" Type="http://schemas.openxmlformats.org/officeDocument/2006/relationships/slide" Target="slid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.jpeg"/><Relationship Id="rId7" Type="http://schemas.openxmlformats.org/officeDocument/2006/relationships/image" Target="../media/image2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slide" Target="slide32.xml"/><Relationship Id="rId9" Type="http://schemas.openxmlformats.org/officeDocument/2006/relationships/slide" Target="slide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.jpeg"/><Relationship Id="rId7" Type="http://schemas.openxmlformats.org/officeDocument/2006/relationships/image" Target="../media/image2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slide" Target="slide32.xml"/><Relationship Id="rId9" Type="http://schemas.openxmlformats.org/officeDocument/2006/relationships/slide" Target="slide3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.jpeg"/><Relationship Id="rId7" Type="http://schemas.openxmlformats.org/officeDocument/2006/relationships/image" Target="../media/image2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slide" Target="slide32.xml"/><Relationship Id="rId9" Type="http://schemas.openxmlformats.org/officeDocument/2006/relationships/slide" Target="slide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.jpeg"/><Relationship Id="rId7" Type="http://schemas.openxmlformats.org/officeDocument/2006/relationships/image" Target="../media/image2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slide" Target="slide32.xml"/><Relationship Id="rId9" Type="http://schemas.openxmlformats.org/officeDocument/2006/relationships/slide" Target="slide3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13" Type="http://schemas.openxmlformats.org/officeDocument/2006/relationships/slide" Target="slide46.xml"/><Relationship Id="rId18" Type="http://schemas.openxmlformats.org/officeDocument/2006/relationships/slide" Target="slide52.xml"/><Relationship Id="rId3" Type="http://schemas.openxmlformats.org/officeDocument/2006/relationships/image" Target="../media/image21.jpeg"/><Relationship Id="rId21" Type="http://schemas.openxmlformats.org/officeDocument/2006/relationships/slide" Target="slide75.xml"/><Relationship Id="rId7" Type="http://schemas.openxmlformats.org/officeDocument/2006/relationships/image" Target="../media/image23.jpeg"/><Relationship Id="rId12" Type="http://schemas.openxmlformats.org/officeDocument/2006/relationships/image" Target="../media/image25.jpeg"/><Relationship Id="rId17" Type="http://schemas.openxmlformats.org/officeDocument/2006/relationships/slide" Target="slide37.xml"/><Relationship Id="rId2" Type="http://schemas.openxmlformats.org/officeDocument/2006/relationships/slide" Target="slide44.xml"/><Relationship Id="rId16" Type="http://schemas.openxmlformats.org/officeDocument/2006/relationships/slide" Target="slide30.xml"/><Relationship Id="rId20" Type="http://schemas.openxmlformats.org/officeDocument/2006/relationships/slide" Target="slide7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11" Type="http://schemas.openxmlformats.org/officeDocument/2006/relationships/slide" Target="slide45.xml"/><Relationship Id="rId5" Type="http://schemas.openxmlformats.org/officeDocument/2006/relationships/image" Target="../media/image22.jpeg"/><Relationship Id="rId15" Type="http://schemas.openxmlformats.org/officeDocument/2006/relationships/slide" Target="slide5.xml"/><Relationship Id="rId10" Type="http://schemas.openxmlformats.org/officeDocument/2006/relationships/image" Target="../media/image24.jpeg"/><Relationship Id="rId19" Type="http://schemas.openxmlformats.org/officeDocument/2006/relationships/slide" Target="slide66.xml"/><Relationship Id="rId4" Type="http://schemas.openxmlformats.org/officeDocument/2006/relationships/slide" Target="slide43.xml"/><Relationship Id="rId9" Type="http://schemas.openxmlformats.org/officeDocument/2006/relationships/slide" Target="slide38.xml"/><Relationship Id="rId14" Type="http://schemas.openxmlformats.org/officeDocument/2006/relationships/slide" Target="slide4.xml"/><Relationship Id="rId22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39.xml"/><Relationship Id="rId18" Type="http://schemas.openxmlformats.org/officeDocument/2006/relationships/slide" Target="slide66.xml"/><Relationship Id="rId3" Type="http://schemas.openxmlformats.org/officeDocument/2006/relationships/image" Target="../media/image21.jpeg"/><Relationship Id="rId21" Type="http://schemas.openxmlformats.org/officeDocument/2006/relationships/slide" Target="slide2.xml"/><Relationship Id="rId7" Type="http://schemas.openxmlformats.org/officeDocument/2006/relationships/image" Target="../media/image23.jpeg"/><Relationship Id="rId12" Type="http://schemas.openxmlformats.org/officeDocument/2006/relationships/image" Target="../media/image24.jpeg"/><Relationship Id="rId17" Type="http://schemas.openxmlformats.org/officeDocument/2006/relationships/slide" Target="slide52.xml"/><Relationship Id="rId2" Type="http://schemas.openxmlformats.org/officeDocument/2006/relationships/slide" Target="slide44.xml"/><Relationship Id="rId16" Type="http://schemas.openxmlformats.org/officeDocument/2006/relationships/slide" Target="slide30.xml"/><Relationship Id="rId20" Type="http://schemas.openxmlformats.org/officeDocument/2006/relationships/slide" Target="slide7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11" Type="http://schemas.openxmlformats.org/officeDocument/2006/relationships/slide" Target="slide41.xml"/><Relationship Id="rId5" Type="http://schemas.openxmlformats.org/officeDocument/2006/relationships/image" Target="../media/image22.jpeg"/><Relationship Id="rId15" Type="http://schemas.openxmlformats.org/officeDocument/2006/relationships/slide" Target="slide5.xml"/><Relationship Id="rId10" Type="http://schemas.openxmlformats.org/officeDocument/2006/relationships/slide" Target="slide37.xml"/><Relationship Id="rId19" Type="http://schemas.openxmlformats.org/officeDocument/2006/relationships/slide" Target="slide73.xml"/><Relationship Id="rId4" Type="http://schemas.openxmlformats.org/officeDocument/2006/relationships/slide" Target="slide43.xml"/><Relationship Id="rId9" Type="http://schemas.openxmlformats.org/officeDocument/2006/relationships/image" Target="../media/image25.jpeg"/><Relationship Id="rId14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75.xml"/><Relationship Id="rId3" Type="http://schemas.openxmlformats.org/officeDocument/2006/relationships/image" Target="../media/image2.jpeg"/><Relationship Id="rId7" Type="http://schemas.openxmlformats.org/officeDocument/2006/relationships/slide" Target="slide4.xml"/><Relationship Id="rId12" Type="http://schemas.openxmlformats.org/officeDocument/2006/relationships/slide" Target="slide7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11" Type="http://schemas.openxmlformats.org/officeDocument/2006/relationships/slide" Target="slide66.xml"/><Relationship Id="rId5" Type="http://schemas.openxmlformats.org/officeDocument/2006/relationships/slide" Target="slide30.xml"/><Relationship Id="rId10" Type="http://schemas.openxmlformats.org/officeDocument/2006/relationships/slide" Target="slide52.xml"/><Relationship Id="rId4" Type="http://schemas.openxmlformats.org/officeDocument/2006/relationships/image" Target="../media/image3.jpeg"/><Relationship Id="rId9" Type="http://schemas.openxmlformats.org/officeDocument/2006/relationships/slide" Target="slide37.xml"/><Relationship Id="rId1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30.xml"/><Relationship Id="rId18" Type="http://schemas.openxmlformats.org/officeDocument/2006/relationships/slide" Target="slide2.xml"/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12" Type="http://schemas.openxmlformats.org/officeDocument/2006/relationships/slide" Target="slide5.xml"/><Relationship Id="rId17" Type="http://schemas.openxmlformats.org/officeDocument/2006/relationships/slide" Target="slide75.xml"/><Relationship Id="rId2" Type="http://schemas.openxmlformats.org/officeDocument/2006/relationships/slide" Target="slide44.xml"/><Relationship Id="rId16" Type="http://schemas.openxmlformats.org/officeDocument/2006/relationships/slide" Target="slide7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11" Type="http://schemas.openxmlformats.org/officeDocument/2006/relationships/slide" Target="slide4.xml"/><Relationship Id="rId5" Type="http://schemas.openxmlformats.org/officeDocument/2006/relationships/image" Target="../media/image22.jpeg"/><Relationship Id="rId15" Type="http://schemas.openxmlformats.org/officeDocument/2006/relationships/slide" Target="slide66.xml"/><Relationship Id="rId10" Type="http://schemas.openxmlformats.org/officeDocument/2006/relationships/slide" Target="slide37.xml"/><Relationship Id="rId4" Type="http://schemas.openxmlformats.org/officeDocument/2006/relationships/slide" Target="slide43.xml"/><Relationship Id="rId9" Type="http://schemas.openxmlformats.org/officeDocument/2006/relationships/image" Target="../media/image25.jpeg"/><Relationship Id="rId14" Type="http://schemas.openxmlformats.org/officeDocument/2006/relationships/slide" Target="slide5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slide" Target="slide37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slide" Target="slide37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slide" Target="slide37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slide" Target="slide37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slide" Target="slide37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13" Type="http://schemas.openxmlformats.org/officeDocument/2006/relationships/slide" Target="slide5.xml"/><Relationship Id="rId18" Type="http://schemas.openxmlformats.org/officeDocument/2006/relationships/slide" Target="slide75.xml"/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12" Type="http://schemas.openxmlformats.org/officeDocument/2006/relationships/slide" Target="slide4.xml"/><Relationship Id="rId17" Type="http://schemas.openxmlformats.org/officeDocument/2006/relationships/slide" Target="slide73.xml"/><Relationship Id="rId2" Type="http://schemas.openxmlformats.org/officeDocument/2006/relationships/slide" Target="slide48.xml"/><Relationship Id="rId16" Type="http://schemas.openxmlformats.org/officeDocument/2006/relationships/slide" Target="slide6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11" Type="http://schemas.openxmlformats.org/officeDocument/2006/relationships/image" Target="../media/image12.jpeg"/><Relationship Id="rId5" Type="http://schemas.openxmlformats.org/officeDocument/2006/relationships/image" Target="../media/image10.jpeg"/><Relationship Id="rId15" Type="http://schemas.openxmlformats.org/officeDocument/2006/relationships/slide" Target="slide52.xml"/><Relationship Id="rId10" Type="http://schemas.openxmlformats.org/officeDocument/2006/relationships/slide" Target="slide50.xml"/><Relationship Id="rId19" Type="http://schemas.openxmlformats.org/officeDocument/2006/relationships/slide" Target="slide2.xml"/><Relationship Id="rId4" Type="http://schemas.openxmlformats.org/officeDocument/2006/relationships/slide" Target="slide51.xml"/><Relationship Id="rId9" Type="http://schemas.openxmlformats.org/officeDocument/2006/relationships/slide" Target="slide37.xml"/><Relationship Id="rId14" Type="http://schemas.openxmlformats.org/officeDocument/2006/relationships/slide" Target="slid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slide" Target="slide46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slide" Target="slide37.xml"/><Relationship Id="rId4" Type="http://schemas.openxmlformats.org/officeDocument/2006/relationships/image" Target="../media/image1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slide" Target="slide46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slide" Target="slide37.xml"/><Relationship Id="rId4" Type="http://schemas.openxmlformats.org/officeDocument/2006/relationships/image" Target="../media/image1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slide" Target="slide46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slide" Target="slide3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18.xml"/><Relationship Id="rId7" Type="http://schemas.openxmlformats.org/officeDocument/2006/relationships/slide" Target="slide37.xml"/><Relationship Id="rId12" Type="http://schemas.openxmlformats.org/officeDocument/2006/relationships/slide" Target="slide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11" Type="http://schemas.openxmlformats.org/officeDocument/2006/relationships/slide" Target="slide75.xml"/><Relationship Id="rId5" Type="http://schemas.openxmlformats.org/officeDocument/2006/relationships/slide" Target="slide5.xml"/><Relationship Id="rId10" Type="http://schemas.openxmlformats.org/officeDocument/2006/relationships/slide" Target="slide73.xml"/><Relationship Id="rId4" Type="http://schemas.openxmlformats.org/officeDocument/2006/relationships/slide" Target="slide4.xml"/><Relationship Id="rId9" Type="http://schemas.openxmlformats.org/officeDocument/2006/relationships/slide" Target="slide6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slide" Target="slide46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slide" Target="slide37.xml"/><Relationship Id="rId4" Type="http://schemas.openxmlformats.org/officeDocument/2006/relationships/image" Target="../media/image1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slide" Target="slide46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slide" Target="slide37.xml"/><Relationship Id="rId4" Type="http://schemas.openxmlformats.org/officeDocument/2006/relationships/image" Target="../media/image11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66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52.xml"/><Relationship Id="rId2" Type="http://schemas.openxmlformats.org/officeDocument/2006/relationships/slide" Target="slide53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4.xml"/><Relationship Id="rId11" Type="http://schemas.openxmlformats.org/officeDocument/2006/relationships/slide" Target="slide37.xml"/><Relationship Id="rId5" Type="http://schemas.openxmlformats.org/officeDocument/2006/relationships/slide" Target="slide63.xml"/><Relationship Id="rId15" Type="http://schemas.openxmlformats.org/officeDocument/2006/relationships/slide" Target="slide75.xml"/><Relationship Id="rId10" Type="http://schemas.openxmlformats.org/officeDocument/2006/relationships/slide" Target="slide30.xml"/><Relationship Id="rId4" Type="http://schemas.openxmlformats.org/officeDocument/2006/relationships/slide" Target="slide62.xml"/><Relationship Id="rId9" Type="http://schemas.openxmlformats.org/officeDocument/2006/relationships/slide" Target="slide5.xml"/><Relationship Id="rId14" Type="http://schemas.openxmlformats.org/officeDocument/2006/relationships/slide" Target="slide7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slide" Target="slide5.xml"/><Relationship Id="rId18" Type="http://schemas.openxmlformats.org/officeDocument/2006/relationships/slide" Target="slide73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4.xml"/><Relationship Id="rId17" Type="http://schemas.openxmlformats.org/officeDocument/2006/relationships/slide" Target="slide66.xml"/><Relationship Id="rId2" Type="http://schemas.openxmlformats.org/officeDocument/2006/relationships/slide" Target="slide53.xml"/><Relationship Id="rId16" Type="http://schemas.openxmlformats.org/officeDocument/2006/relationships/slide" Target="slide52.xml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4.xml"/><Relationship Id="rId11" Type="http://schemas.openxmlformats.org/officeDocument/2006/relationships/slide" Target="slide57.xml"/><Relationship Id="rId5" Type="http://schemas.openxmlformats.org/officeDocument/2006/relationships/slide" Target="slide63.xml"/><Relationship Id="rId15" Type="http://schemas.openxmlformats.org/officeDocument/2006/relationships/slide" Target="slide37.xml"/><Relationship Id="rId10" Type="http://schemas.openxmlformats.org/officeDocument/2006/relationships/image" Target="../media/image27.jpeg"/><Relationship Id="rId19" Type="http://schemas.openxmlformats.org/officeDocument/2006/relationships/slide" Target="slide75.xml"/><Relationship Id="rId4" Type="http://schemas.openxmlformats.org/officeDocument/2006/relationships/slide" Target="slide62.xml"/><Relationship Id="rId9" Type="http://schemas.openxmlformats.org/officeDocument/2006/relationships/image" Target="../media/image26.jpeg"/><Relationship Id="rId14" Type="http://schemas.openxmlformats.org/officeDocument/2006/relationships/slide" Target="slide3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53.xml"/><Relationship Id="rId7" Type="http://schemas.openxmlformats.org/officeDocument/2006/relationships/slide" Target="slide37.xml"/><Relationship Id="rId12" Type="http://schemas.openxmlformats.org/officeDocument/2006/relationships/slide" Target="slide2.xml"/><Relationship Id="rId2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11" Type="http://schemas.openxmlformats.org/officeDocument/2006/relationships/slide" Target="slide75.xml"/><Relationship Id="rId5" Type="http://schemas.openxmlformats.org/officeDocument/2006/relationships/slide" Target="slide5.xml"/><Relationship Id="rId10" Type="http://schemas.openxmlformats.org/officeDocument/2006/relationships/slide" Target="slide73.xml"/><Relationship Id="rId4" Type="http://schemas.openxmlformats.org/officeDocument/2006/relationships/slide" Target="slide4.xml"/><Relationship Id="rId9" Type="http://schemas.openxmlformats.org/officeDocument/2006/relationships/slide" Target="slide6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56.xml"/><Relationship Id="rId4" Type="http://schemas.openxmlformats.org/officeDocument/2006/relationships/slide" Target="slide5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slide" Target="slide4.xml"/><Relationship Id="rId18" Type="http://schemas.openxmlformats.org/officeDocument/2006/relationships/slide" Target="slide66.xml"/><Relationship Id="rId3" Type="http://schemas.openxmlformats.org/officeDocument/2006/relationships/slide" Target="slide61.xml"/><Relationship Id="rId21" Type="http://schemas.openxmlformats.org/officeDocument/2006/relationships/slide" Target="slide2.xml"/><Relationship Id="rId7" Type="http://schemas.openxmlformats.org/officeDocument/2006/relationships/slide" Target="slide65.xml"/><Relationship Id="rId12" Type="http://schemas.openxmlformats.org/officeDocument/2006/relationships/slide" Target="slide57.xml"/><Relationship Id="rId17" Type="http://schemas.openxmlformats.org/officeDocument/2006/relationships/slide" Target="slide52.xml"/><Relationship Id="rId2" Type="http://schemas.openxmlformats.org/officeDocument/2006/relationships/slide" Target="slide53.xml"/><Relationship Id="rId16" Type="http://schemas.openxmlformats.org/officeDocument/2006/relationships/slide" Target="slide37.xml"/><Relationship Id="rId20" Type="http://schemas.openxmlformats.org/officeDocument/2006/relationships/slide" Target="slide7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4.xml"/><Relationship Id="rId11" Type="http://schemas.openxmlformats.org/officeDocument/2006/relationships/image" Target="../media/image29.png"/><Relationship Id="rId5" Type="http://schemas.openxmlformats.org/officeDocument/2006/relationships/slide" Target="slide63.xml"/><Relationship Id="rId15" Type="http://schemas.openxmlformats.org/officeDocument/2006/relationships/slide" Target="slide30.xml"/><Relationship Id="rId10" Type="http://schemas.openxmlformats.org/officeDocument/2006/relationships/image" Target="../media/image27.jpeg"/><Relationship Id="rId19" Type="http://schemas.openxmlformats.org/officeDocument/2006/relationships/slide" Target="slide73.xml"/><Relationship Id="rId4" Type="http://schemas.openxmlformats.org/officeDocument/2006/relationships/slide" Target="slide62.xml"/><Relationship Id="rId9" Type="http://schemas.openxmlformats.org/officeDocument/2006/relationships/image" Target="../media/image26.jpeg"/><Relationship Id="rId14" Type="http://schemas.openxmlformats.org/officeDocument/2006/relationships/slide" Target="slide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22.jpeg"/><Relationship Id="rId7" Type="http://schemas.openxmlformats.org/officeDocument/2006/relationships/slide" Target="slide58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10.jpeg"/><Relationship Id="rId7" Type="http://schemas.openxmlformats.org/officeDocument/2006/relationships/slide" Target="slide5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slide" Target="slide57.xml"/><Relationship Id="rId4" Type="http://schemas.openxmlformats.org/officeDocument/2006/relationships/image" Target="../media/image1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slide" Target="slide4.xml"/><Relationship Id="rId18" Type="http://schemas.openxmlformats.org/officeDocument/2006/relationships/slide" Target="slide66.xml"/><Relationship Id="rId3" Type="http://schemas.openxmlformats.org/officeDocument/2006/relationships/slide" Target="slide61.xml"/><Relationship Id="rId21" Type="http://schemas.openxmlformats.org/officeDocument/2006/relationships/slide" Target="slide2.xml"/><Relationship Id="rId7" Type="http://schemas.openxmlformats.org/officeDocument/2006/relationships/slide" Target="slide65.xml"/><Relationship Id="rId12" Type="http://schemas.openxmlformats.org/officeDocument/2006/relationships/image" Target="../media/image24.jpeg"/><Relationship Id="rId17" Type="http://schemas.openxmlformats.org/officeDocument/2006/relationships/slide" Target="slide52.xml"/><Relationship Id="rId2" Type="http://schemas.openxmlformats.org/officeDocument/2006/relationships/slide" Target="slide53.xml"/><Relationship Id="rId16" Type="http://schemas.openxmlformats.org/officeDocument/2006/relationships/slide" Target="slide37.xml"/><Relationship Id="rId20" Type="http://schemas.openxmlformats.org/officeDocument/2006/relationships/slide" Target="slide7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4.xml"/><Relationship Id="rId11" Type="http://schemas.openxmlformats.org/officeDocument/2006/relationships/slide" Target="slide57.xml"/><Relationship Id="rId5" Type="http://schemas.openxmlformats.org/officeDocument/2006/relationships/slide" Target="slide63.xml"/><Relationship Id="rId15" Type="http://schemas.openxmlformats.org/officeDocument/2006/relationships/slide" Target="slide30.xml"/><Relationship Id="rId10" Type="http://schemas.openxmlformats.org/officeDocument/2006/relationships/image" Target="../media/image27.jpeg"/><Relationship Id="rId19" Type="http://schemas.openxmlformats.org/officeDocument/2006/relationships/slide" Target="slide73.xml"/><Relationship Id="rId4" Type="http://schemas.openxmlformats.org/officeDocument/2006/relationships/slide" Target="slide62.xml"/><Relationship Id="rId9" Type="http://schemas.openxmlformats.org/officeDocument/2006/relationships/image" Target="../media/image26.jpeg"/><Relationship Id="rId1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75.xml"/><Relationship Id="rId3" Type="http://schemas.openxmlformats.org/officeDocument/2006/relationships/image" Target="../media/image5.jpeg"/><Relationship Id="rId7" Type="http://schemas.openxmlformats.org/officeDocument/2006/relationships/slide" Target="slide4.xml"/><Relationship Id="rId12" Type="http://schemas.openxmlformats.org/officeDocument/2006/relationships/slide" Target="slide7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66.xml"/><Relationship Id="rId5" Type="http://schemas.openxmlformats.org/officeDocument/2006/relationships/slide" Target="slide7.xml"/><Relationship Id="rId10" Type="http://schemas.openxmlformats.org/officeDocument/2006/relationships/slide" Target="slide52.xml"/><Relationship Id="rId4" Type="http://schemas.openxmlformats.org/officeDocument/2006/relationships/image" Target="../media/image6.jpeg"/><Relationship Id="rId9" Type="http://schemas.openxmlformats.org/officeDocument/2006/relationships/slide" Target="slide37.xml"/><Relationship Id="rId14" Type="http://schemas.openxmlformats.org/officeDocument/2006/relationships/slide" Target="slide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slide" Target="slide4.xml"/><Relationship Id="rId18" Type="http://schemas.openxmlformats.org/officeDocument/2006/relationships/slide" Target="slide66.xml"/><Relationship Id="rId3" Type="http://schemas.openxmlformats.org/officeDocument/2006/relationships/slide" Target="slide61.xml"/><Relationship Id="rId21" Type="http://schemas.openxmlformats.org/officeDocument/2006/relationships/slide" Target="slide2.xml"/><Relationship Id="rId7" Type="http://schemas.openxmlformats.org/officeDocument/2006/relationships/slide" Target="slide65.xml"/><Relationship Id="rId12" Type="http://schemas.openxmlformats.org/officeDocument/2006/relationships/image" Target="../media/image9.jpeg"/><Relationship Id="rId17" Type="http://schemas.openxmlformats.org/officeDocument/2006/relationships/slide" Target="slide52.xml"/><Relationship Id="rId2" Type="http://schemas.openxmlformats.org/officeDocument/2006/relationships/slide" Target="slide53.xml"/><Relationship Id="rId16" Type="http://schemas.openxmlformats.org/officeDocument/2006/relationships/slide" Target="slide37.xml"/><Relationship Id="rId20" Type="http://schemas.openxmlformats.org/officeDocument/2006/relationships/slide" Target="slide7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4.xml"/><Relationship Id="rId11" Type="http://schemas.openxmlformats.org/officeDocument/2006/relationships/slide" Target="slide57.xml"/><Relationship Id="rId5" Type="http://schemas.openxmlformats.org/officeDocument/2006/relationships/slide" Target="slide63.xml"/><Relationship Id="rId15" Type="http://schemas.openxmlformats.org/officeDocument/2006/relationships/slide" Target="slide30.xml"/><Relationship Id="rId10" Type="http://schemas.openxmlformats.org/officeDocument/2006/relationships/image" Target="../media/image27.jpeg"/><Relationship Id="rId19" Type="http://schemas.openxmlformats.org/officeDocument/2006/relationships/slide" Target="slide73.xml"/><Relationship Id="rId4" Type="http://schemas.openxmlformats.org/officeDocument/2006/relationships/slide" Target="slide62.xml"/><Relationship Id="rId9" Type="http://schemas.openxmlformats.org/officeDocument/2006/relationships/image" Target="../media/image26.jpeg"/><Relationship Id="rId14" Type="http://schemas.openxmlformats.org/officeDocument/2006/relationships/slide" Target="slide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66.xml"/><Relationship Id="rId18" Type="http://schemas.openxmlformats.org/officeDocument/2006/relationships/slide" Target="slide57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52.xml"/><Relationship Id="rId17" Type="http://schemas.openxmlformats.org/officeDocument/2006/relationships/slide" Target="slide54.xml"/><Relationship Id="rId2" Type="http://schemas.openxmlformats.org/officeDocument/2006/relationships/slide" Target="slide53.xml"/><Relationship Id="rId16" Type="http://schemas.openxmlformats.org/officeDocument/2006/relationships/slide" Target="slide2.xml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4.xml"/><Relationship Id="rId11" Type="http://schemas.openxmlformats.org/officeDocument/2006/relationships/slide" Target="slide37.xml"/><Relationship Id="rId5" Type="http://schemas.openxmlformats.org/officeDocument/2006/relationships/slide" Target="slide63.xml"/><Relationship Id="rId15" Type="http://schemas.openxmlformats.org/officeDocument/2006/relationships/slide" Target="slide75.xml"/><Relationship Id="rId10" Type="http://schemas.openxmlformats.org/officeDocument/2006/relationships/slide" Target="slide30.xml"/><Relationship Id="rId19" Type="http://schemas.openxmlformats.org/officeDocument/2006/relationships/image" Target="../media/image30.jpeg"/><Relationship Id="rId4" Type="http://schemas.openxmlformats.org/officeDocument/2006/relationships/slide" Target="slide62.xml"/><Relationship Id="rId9" Type="http://schemas.openxmlformats.org/officeDocument/2006/relationships/slide" Target="slide5.xml"/><Relationship Id="rId14" Type="http://schemas.openxmlformats.org/officeDocument/2006/relationships/slide" Target="slide7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52.xml"/><Relationship Id="rId18" Type="http://schemas.openxmlformats.org/officeDocument/2006/relationships/slide" Target="slide57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37.xml"/><Relationship Id="rId17" Type="http://schemas.openxmlformats.org/officeDocument/2006/relationships/slide" Target="slide54.xml"/><Relationship Id="rId2" Type="http://schemas.openxmlformats.org/officeDocument/2006/relationships/slide" Target="slide53.xml"/><Relationship Id="rId16" Type="http://schemas.openxmlformats.org/officeDocument/2006/relationships/slide" Target="slide2.xml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4.xml"/><Relationship Id="rId11" Type="http://schemas.openxmlformats.org/officeDocument/2006/relationships/slide" Target="slide30.xml"/><Relationship Id="rId5" Type="http://schemas.openxmlformats.org/officeDocument/2006/relationships/slide" Target="slide63.xml"/><Relationship Id="rId15" Type="http://schemas.openxmlformats.org/officeDocument/2006/relationships/slide" Target="slide75.xml"/><Relationship Id="rId10" Type="http://schemas.openxmlformats.org/officeDocument/2006/relationships/slide" Target="slide5.xml"/><Relationship Id="rId19" Type="http://schemas.openxmlformats.org/officeDocument/2006/relationships/image" Target="../media/image31.jpeg"/><Relationship Id="rId4" Type="http://schemas.openxmlformats.org/officeDocument/2006/relationships/slide" Target="slide62.xml"/><Relationship Id="rId9" Type="http://schemas.openxmlformats.org/officeDocument/2006/relationships/slide" Target="slide4.xml"/><Relationship Id="rId14" Type="http://schemas.openxmlformats.org/officeDocument/2006/relationships/slide" Target="slide6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52.xml"/><Relationship Id="rId18" Type="http://schemas.openxmlformats.org/officeDocument/2006/relationships/slide" Target="slide57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37.xml"/><Relationship Id="rId17" Type="http://schemas.openxmlformats.org/officeDocument/2006/relationships/slide" Target="slide54.xml"/><Relationship Id="rId2" Type="http://schemas.openxmlformats.org/officeDocument/2006/relationships/slide" Target="slide53.xml"/><Relationship Id="rId16" Type="http://schemas.openxmlformats.org/officeDocument/2006/relationships/slide" Target="slide2.xml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4.xml"/><Relationship Id="rId11" Type="http://schemas.openxmlformats.org/officeDocument/2006/relationships/slide" Target="slide30.xml"/><Relationship Id="rId5" Type="http://schemas.openxmlformats.org/officeDocument/2006/relationships/slide" Target="slide63.xml"/><Relationship Id="rId15" Type="http://schemas.openxmlformats.org/officeDocument/2006/relationships/slide" Target="slide75.xml"/><Relationship Id="rId10" Type="http://schemas.openxmlformats.org/officeDocument/2006/relationships/slide" Target="slide5.xml"/><Relationship Id="rId19" Type="http://schemas.openxmlformats.org/officeDocument/2006/relationships/image" Target="../media/image32.jpeg"/><Relationship Id="rId4" Type="http://schemas.openxmlformats.org/officeDocument/2006/relationships/slide" Target="slide62.xml"/><Relationship Id="rId9" Type="http://schemas.openxmlformats.org/officeDocument/2006/relationships/slide" Target="slide4.xml"/><Relationship Id="rId14" Type="http://schemas.openxmlformats.org/officeDocument/2006/relationships/slide" Target="slide6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52.xml"/><Relationship Id="rId18" Type="http://schemas.openxmlformats.org/officeDocument/2006/relationships/slide" Target="slide57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37.xml"/><Relationship Id="rId17" Type="http://schemas.openxmlformats.org/officeDocument/2006/relationships/slide" Target="slide54.xml"/><Relationship Id="rId2" Type="http://schemas.openxmlformats.org/officeDocument/2006/relationships/slide" Target="slide53.xml"/><Relationship Id="rId16" Type="http://schemas.openxmlformats.org/officeDocument/2006/relationships/slide" Target="slide2.xml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4.xml"/><Relationship Id="rId11" Type="http://schemas.openxmlformats.org/officeDocument/2006/relationships/slide" Target="slide30.xml"/><Relationship Id="rId5" Type="http://schemas.openxmlformats.org/officeDocument/2006/relationships/slide" Target="slide63.xml"/><Relationship Id="rId15" Type="http://schemas.openxmlformats.org/officeDocument/2006/relationships/slide" Target="slide75.xml"/><Relationship Id="rId10" Type="http://schemas.openxmlformats.org/officeDocument/2006/relationships/slide" Target="slide5.xml"/><Relationship Id="rId19" Type="http://schemas.openxmlformats.org/officeDocument/2006/relationships/image" Target="../media/image33.jpeg"/><Relationship Id="rId4" Type="http://schemas.openxmlformats.org/officeDocument/2006/relationships/slide" Target="slide62.xml"/><Relationship Id="rId9" Type="http://schemas.openxmlformats.org/officeDocument/2006/relationships/slide" Target="slide4.xml"/><Relationship Id="rId14" Type="http://schemas.openxmlformats.org/officeDocument/2006/relationships/slide" Target="slide6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52.xml"/><Relationship Id="rId18" Type="http://schemas.openxmlformats.org/officeDocument/2006/relationships/slide" Target="slide57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37.xml"/><Relationship Id="rId17" Type="http://schemas.openxmlformats.org/officeDocument/2006/relationships/slide" Target="slide54.xml"/><Relationship Id="rId2" Type="http://schemas.openxmlformats.org/officeDocument/2006/relationships/slide" Target="slide53.xml"/><Relationship Id="rId16" Type="http://schemas.openxmlformats.org/officeDocument/2006/relationships/slide" Target="slide2.xml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4.xml"/><Relationship Id="rId11" Type="http://schemas.openxmlformats.org/officeDocument/2006/relationships/slide" Target="slide30.xml"/><Relationship Id="rId5" Type="http://schemas.openxmlformats.org/officeDocument/2006/relationships/slide" Target="slide63.xml"/><Relationship Id="rId15" Type="http://schemas.openxmlformats.org/officeDocument/2006/relationships/slide" Target="slide75.xml"/><Relationship Id="rId10" Type="http://schemas.openxmlformats.org/officeDocument/2006/relationships/slide" Target="slide5.xml"/><Relationship Id="rId19" Type="http://schemas.openxmlformats.org/officeDocument/2006/relationships/image" Target="../media/image34.jpeg"/><Relationship Id="rId4" Type="http://schemas.openxmlformats.org/officeDocument/2006/relationships/slide" Target="slide62.xml"/><Relationship Id="rId9" Type="http://schemas.openxmlformats.org/officeDocument/2006/relationships/slide" Target="slide4.xml"/><Relationship Id="rId14" Type="http://schemas.openxmlformats.org/officeDocument/2006/relationships/slide" Target="slide6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1.xml"/><Relationship Id="rId18" Type="http://schemas.openxmlformats.org/officeDocument/2006/relationships/slide" Target="slide52.xml"/><Relationship Id="rId3" Type="http://schemas.openxmlformats.org/officeDocument/2006/relationships/image" Target="../media/image36.png"/><Relationship Id="rId21" Type="http://schemas.openxmlformats.org/officeDocument/2006/relationships/slide" Target="slide75.xml"/><Relationship Id="rId7" Type="http://schemas.openxmlformats.org/officeDocument/2006/relationships/image" Target="../media/image40.png"/><Relationship Id="rId12" Type="http://schemas.openxmlformats.org/officeDocument/2006/relationships/slide" Target="slide70.xml"/><Relationship Id="rId17" Type="http://schemas.openxmlformats.org/officeDocument/2006/relationships/slide" Target="slide37.xml"/><Relationship Id="rId2" Type="http://schemas.openxmlformats.org/officeDocument/2006/relationships/image" Target="../media/image35.png"/><Relationship Id="rId16" Type="http://schemas.openxmlformats.org/officeDocument/2006/relationships/slide" Target="slide30.xml"/><Relationship Id="rId20" Type="http://schemas.openxmlformats.org/officeDocument/2006/relationships/slide" Target="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slide" Target="slide72.xml"/><Relationship Id="rId5" Type="http://schemas.openxmlformats.org/officeDocument/2006/relationships/image" Target="../media/image38.png"/><Relationship Id="rId15" Type="http://schemas.openxmlformats.org/officeDocument/2006/relationships/slide" Target="slide5.xml"/><Relationship Id="rId10" Type="http://schemas.openxmlformats.org/officeDocument/2006/relationships/slide" Target="slide69.xml"/><Relationship Id="rId19" Type="http://schemas.openxmlformats.org/officeDocument/2006/relationships/slide" Target="slide66.xml"/><Relationship Id="rId4" Type="http://schemas.openxmlformats.org/officeDocument/2006/relationships/image" Target="../media/image37.png"/><Relationship Id="rId9" Type="http://schemas.openxmlformats.org/officeDocument/2006/relationships/slide" Target="slide68.xml"/><Relationship Id="rId14" Type="http://schemas.openxmlformats.org/officeDocument/2006/relationships/slide" Target="slide4.xml"/><Relationship Id="rId22" Type="http://schemas.openxmlformats.org/officeDocument/2006/relationships/slide" Target="slide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2.xml"/><Relationship Id="rId3" Type="http://schemas.openxmlformats.org/officeDocument/2006/relationships/slide" Target="slide53.xml"/><Relationship Id="rId7" Type="http://schemas.openxmlformats.org/officeDocument/2006/relationships/slide" Target="slide5.xml"/><Relationship Id="rId12" Type="http://schemas.openxmlformats.org/officeDocument/2006/relationships/slide" Target="slide75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73.xml"/><Relationship Id="rId5" Type="http://schemas.openxmlformats.org/officeDocument/2006/relationships/slide" Target="slide66.xml"/><Relationship Id="rId10" Type="http://schemas.openxmlformats.org/officeDocument/2006/relationships/slide" Target="slide52.xml"/><Relationship Id="rId4" Type="http://schemas.openxmlformats.org/officeDocument/2006/relationships/image" Target="../media/image35.png"/><Relationship Id="rId9" Type="http://schemas.openxmlformats.org/officeDocument/2006/relationships/slide" Target="slide3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2.xml"/><Relationship Id="rId3" Type="http://schemas.openxmlformats.org/officeDocument/2006/relationships/slide" Target="slide66.xml"/><Relationship Id="rId7" Type="http://schemas.openxmlformats.org/officeDocument/2006/relationships/slide" Target="slide5.xml"/><Relationship Id="rId12" Type="http://schemas.openxmlformats.org/officeDocument/2006/relationships/slide" Target="slide75.xml"/><Relationship Id="rId2" Type="http://schemas.openxmlformats.org/officeDocument/2006/relationships/slide" Target="slide6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73.xml"/><Relationship Id="rId5" Type="http://schemas.openxmlformats.org/officeDocument/2006/relationships/image" Target="../media/image36.png"/><Relationship Id="rId10" Type="http://schemas.openxmlformats.org/officeDocument/2006/relationships/slide" Target="slide52.xml"/><Relationship Id="rId4" Type="http://schemas.openxmlformats.org/officeDocument/2006/relationships/image" Target="../media/image32.jpeg"/><Relationship Id="rId9" Type="http://schemas.openxmlformats.org/officeDocument/2006/relationships/slide" Target="slide3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2.xml"/><Relationship Id="rId3" Type="http://schemas.openxmlformats.org/officeDocument/2006/relationships/slide" Target="slide64.xml"/><Relationship Id="rId7" Type="http://schemas.openxmlformats.org/officeDocument/2006/relationships/slide" Target="slide5.xml"/><Relationship Id="rId12" Type="http://schemas.openxmlformats.org/officeDocument/2006/relationships/slide" Target="slide7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73.xml"/><Relationship Id="rId5" Type="http://schemas.openxmlformats.org/officeDocument/2006/relationships/image" Target="../media/image41.png"/><Relationship Id="rId10" Type="http://schemas.openxmlformats.org/officeDocument/2006/relationships/slide" Target="slide52.xml"/><Relationship Id="rId4" Type="http://schemas.openxmlformats.org/officeDocument/2006/relationships/slide" Target="slide66.xml"/><Relationship Id="rId9" Type="http://schemas.openxmlformats.org/officeDocument/2006/relationships/slide" Target="slide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slide" Target="slide8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4" Type="http://schemas.openxmlformats.org/officeDocument/2006/relationships/slide" Target="slide5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2.xml"/><Relationship Id="rId3" Type="http://schemas.openxmlformats.org/officeDocument/2006/relationships/slide" Target="slide61.xml"/><Relationship Id="rId7" Type="http://schemas.openxmlformats.org/officeDocument/2006/relationships/slide" Target="slide5.xml"/><Relationship Id="rId12" Type="http://schemas.openxmlformats.org/officeDocument/2006/relationships/slide" Target="slide75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73.xml"/><Relationship Id="rId5" Type="http://schemas.openxmlformats.org/officeDocument/2006/relationships/image" Target="../media/image38.png"/><Relationship Id="rId10" Type="http://schemas.openxmlformats.org/officeDocument/2006/relationships/slide" Target="slide52.xml"/><Relationship Id="rId4" Type="http://schemas.openxmlformats.org/officeDocument/2006/relationships/slide" Target="slide66.xml"/><Relationship Id="rId9" Type="http://schemas.openxmlformats.org/officeDocument/2006/relationships/slide" Target="slide3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2.xml"/><Relationship Id="rId3" Type="http://schemas.openxmlformats.org/officeDocument/2006/relationships/slide" Target="slide65.xml"/><Relationship Id="rId7" Type="http://schemas.openxmlformats.org/officeDocument/2006/relationships/slide" Target="slide5.xml"/><Relationship Id="rId12" Type="http://schemas.openxmlformats.org/officeDocument/2006/relationships/slide" Target="slide75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73.xml"/><Relationship Id="rId5" Type="http://schemas.openxmlformats.org/officeDocument/2006/relationships/image" Target="../media/image39.png"/><Relationship Id="rId10" Type="http://schemas.openxmlformats.org/officeDocument/2006/relationships/slide" Target="slide52.xml"/><Relationship Id="rId4" Type="http://schemas.openxmlformats.org/officeDocument/2006/relationships/slide" Target="slide66.xml"/><Relationship Id="rId9" Type="http://schemas.openxmlformats.org/officeDocument/2006/relationships/slide" Target="slide3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2.xml"/><Relationship Id="rId3" Type="http://schemas.openxmlformats.org/officeDocument/2006/relationships/slide" Target="slide62.xml"/><Relationship Id="rId7" Type="http://schemas.openxmlformats.org/officeDocument/2006/relationships/slide" Target="slide5.xml"/><Relationship Id="rId12" Type="http://schemas.openxmlformats.org/officeDocument/2006/relationships/slide" Target="slide75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73.xml"/><Relationship Id="rId5" Type="http://schemas.openxmlformats.org/officeDocument/2006/relationships/image" Target="../media/image40.png"/><Relationship Id="rId10" Type="http://schemas.openxmlformats.org/officeDocument/2006/relationships/slide" Target="slide52.xml"/><Relationship Id="rId4" Type="http://schemas.openxmlformats.org/officeDocument/2006/relationships/slide" Target="slide66.xml"/><Relationship Id="rId9" Type="http://schemas.openxmlformats.org/officeDocument/2006/relationships/slide" Target="slide3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image" Target="../media/image28.png"/><Relationship Id="rId7" Type="http://schemas.openxmlformats.org/officeDocument/2006/relationships/slide" Target="slide37.xml"/><Relationship Id="rId12" Type="http://schemas.openxmlformats.org/officeDocument/2006/relationships/slide" Target="slide2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11" Type="http://schemas.openxmlformats.org/officeDocument/2006/relationships/slide" Target="slide75.xml"/><Relationship Id="rId5" Type="http://schemas.openxmlformats.org/officeDocument/2006/relationships/slide" Target="slide5.xml"/><Relationship Id="rId10" Type="http://schemas.openxmlformats.org/officeDocument/2006/relationships/slide" Target="slide73.xml"/><Relationship Id="rId4" Type="http://schemas.openxmlformats.org/officeDocument/2006/relationships/slide" Target="slide4.xml"/><Relationship Id="rId9" Type="http://schemas.openxmlformats.org/officeDocument/2006/relationships/slide" Target="slide6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13" Type="http://schemas.openxmlformats.org/officeDocument/2006/relationships/slide" Target="slide52.xml"/><Relationship Id="rId3" Type="http://schemas.openxmlformats.org/officeDocument/2006/relationships/image" Target="../media/image45.jpeg"/><Relationship Id="rId7" Type="http://schemas.openxmlformats.org/officeDocument/2006/relationships/slide" Target="slide77.xml"/><Relationship Id="rId12" Type="http://schemas.openxmlformats.org/officeDocument/2006/relationships/slide" Target="slide37.xml"/><Relationship Id="rId17" Type="http://schemas.openxmlformats.org/officeDocument/2006/relationships/slide" Target="slide2.xml"/><Relationship Id="rId2" Type="http://schemas.openxmlformats.org/officeDocument/2006/relationships/image" Target="../media/image44.jpeg"/><Relationship Id="rId16" Type="http://schemas.openxmlformats.org/officeDocument/2006/relationships/slide" Target="slide7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6.xml"/><Relationship Id="rId11" Type="http://schemas.openxmlformats.org/officeDocument/2006/relationships/slide" Target="slide30.xml"/><Relationship Id="rId5" Type="http://schemas.openxmlformats.org/officeDocument/2006/relationships/slide" Target="slide80.xml"/><Relationship Id="rId15" Type="http://schemas.openxmlformats.org/officeDocument/2006/relationships/slide" Target="slide73.xml"/><Relationship Id="rId10" Type="http://schemas.openxmlformats.org/officeDocument/2006/relationships/slide" Target="slide5.xml"/><Relationship Id="rId4" Type="http://schemas.openxmlformats.org/officeDocument/2006/relationships/image" Target="../media/image46.jpeg"/><Relationship Id="rId9" Type="http://schemas.openxmlformats.org/officeDocument/2006/relationships/slide" Target="slide4.xml"/><Relationship Id="rId14" Type="http://schemas.openxmlformats.org/officeDocument/2006/relationships/slide" Target="slide6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2.xml"/><Relationship Id="rId3" Type="http://schemas.openxmlformats.org/officeDocument/2006/relationships/slide" Target="slide75.xml"/><Relationship Id="rId7" Type="http://schemas.openxmlformats.org/officeDocument/2006/relationships/slide" Target="slide5.xml"/><Relationship Id="rId12" Type="http://schemas.openxmlformats.org/officeDocument/2006/relationships/slide" Target="slide73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66.xml"/><Relationship Id="rId5" Type="http://schemas.openxmlformats.org/officeDocument/2006/relationships/slide" Target="slide79.xml"/><Relationship Id="rId10" Type="http://schemas.openxmlformats.org/officeDocument/2006/relationships/slide" Target="slide52.xml"/><Relationship Id="rId4" Type="http://schemas.openxmlformats.org/officeDocument/2006/relationships/slide" Target="slide80.xml"/><Relationship Id="rId9" Type="http://schemas.openxmlformats.org/officeDocument/2006/relationships/slide" Target="slide3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2.xml"/><Relationship Id="rId3" Type="http://schemas.openxmlformats.org/officeDocument/2006/relationships/slide" Target="slide79.xml"/><Relationship Id="rId7" Type="http://schemas.openxmlformats.org/officeDocument/2006/relationships/slide" Target="slide5.xml"/><Relationship Id="rId12" Type="http://schemas.openxmlformats.org/officeDocument/2006/relationships/slide" Target="slide73.xml"/><Relationship Id="rId2" Type="http://schemas.openxmlformats.org/officeDocument/2006/relationships/slide" Target="slide7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66.xml"/><Relationship Id="rId5" Type="http://schemas.openxmlformats.org/officeDocument/2006/relationships/image" Target="../media/image45.jpeg"/><Relationship Id="rId10" Type="http://schemas.openxmlformats.org/officeDocument/2006/relationships/slide" Target="slide52.xml"/><Relationship Id="rId4" Type="http://schemas.openxmlformats.org/officeDocument/2006/relationships/slide" Target="slide80.xml"/><Relationship Id="rId9" Type="http://schemas.openxmlformats.org/officeDocument/2006/relationships/slide" Target="slide3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2.xml"/><Relationship Id="rId3" Type="http://schemas.openxmlformats.org/officeDocument/2006/relationships/slide" Target="slide79.xml"/><Relationship Id="rId7" Type="http://schemas.openxmlformats.org/officeDocument/2006/relationships/slide" Target="slide5.xml"/><Relationship Id="rId12" Type="http://schemas.openxmlformats.org/officeDocument/2006/relationships/slide" Target="slide73.xml"/><Relationship Id="rId2" Type="http://schemas.openxmlformats.org/officeDocument/2006/relationships/slide" Target="slide7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66.xml"/><Relationship Id="rId5" Type="http://schemas.openxmlformats.org/officeDocument/2006/relationships/image" Target="../media/image44.jpeg"/><Relationship Id="rId10" Type="http://schemas.openxmlformats.org/officeDocument/2006/relationships/slide" Target="slide52.xml"/><Relationship Id="rId4" Type="http://schemas.openxmlformats.org/officeDocument/2006/relationships/slide" Target="slide80.xml"/><Relationship Id="rId9" Type="http://schemas.openxmlformats.org/officeDocument/2006/relationships/slide" Target="slide3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2.xml"/><Relationship Id="rId3" Type="http://schemas.openxmlformats.org/officeDocument/2006/relationships/image" Target="../media/image46.jpeg"/><Relationship Id="rId7" Type="http://schemas.openxmlformats.org/officeDocument/2006/relationships/slide" Target="slide5.xml"/><Relationship Id="rId12" Type="http://schemas.openxmlformats.org/officeDocument/2006/relationships/slide" Target="slide73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66.xml"/><Relationship Id="rId5" Type="http://schemas.openxmlformats.org/officeDocument/2006/relationships/slide" Target="slide81.xml"/><Relationship Id="rId10" Type="http://schemas.openxmlformats.org/officeDocument/2006/relationships/slide" Target="slide52.xml"/><Relationship Id="rId4" Type="http://schemas.openxmlformats.org/officeDocument/2006/relationships/slide" Target="slide75.xml"/><Relationship Id="rId9" Type="http://schemas.openxmlformats.org/officeDocument/2006/relationships/slide" Target="slide3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7.xml"/><Relationship Id="rId7" Type="http://schemas.openxmlformats.org/officeDocument/2006/relationships/slide" Target="slide37.xml"/><Relationship Id="rId12" Type="http://schemas.openxmlformats.org/officeDocument/2006/relationships/slide" Target="slide2.xm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11" Type="http://schemas.openxmlformats.org/officeDocument/2006/relationships/slide" Target="slide75.xml"/><Relationship Id="rId5" Type="http://schemas.openxmlformats.org/officeDocument/2006/relationships/slide" Target="slide5.xml"/><Relationship Id="rId10" Type="http://schemas.openxmlformats.org/officeDocument/2006/relationships/slide" Target="slide73.xml"/><Relationship Id="rId4" Type="http://schemas.openxmlformats.org/officeDocument/2006/relationships/slide" Target="slide4.xml"/><Relationship Id="rId9" Type="http://schemas.openxmlformats.org/officeDocument/2006/relationships/slide" Target="slide6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slide" Target="slide4.xml"/><Relationship Id="rId7" Type="http://schemas.openxmlformats.org/officeDocument/2006/relationships/slide" Target="slide52.xml"/><Relationship Id="rId2" Type="http://schemas.openxmlformats.org/officeDocument/2006/relationships/slide" Target="slide7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10" Type="http://schemas.openxmlformats.org/officeDocument/2006/relationships/slide" Target="slide2.xml"/><Relationship Id="rId4" Type="http://schemas.openxmlformats.org/officeDocument/2006/relationships/slide" Target="slide5.xml"/><Relationship Id="rId9" Type="http://schemas.openxmlformats.org/officeDocument/2006/relationships/slide" Target="slide7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slide" Target="slide4.xml"/><Relationship Id="rId7" Type="http://schemas.openxmlformats.org/officeDocument/2006/relationships/slide" Target="slide52.xml"/><Relationship Id="rId2" Type="http://schemas.openxmlformats.org/officeDocument/2006/relationships/slide" Target="slide7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0.xml"/><Relationship Id="rId10" Type="http://schemas.openxmlformats.org/officeDocument/2006/relationships/slide" Target="slide2.xml"/><Relationship Id="rId4" Type="http://schemas.openxmlformats.org/officeDocument/2006/relationships/slide" Target="slide5.xml"/><Relationship Id="rId9" Type="http://schemas.openxmlformats.org/officeDocument/2006/relationships/slide" Target="slide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5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61"/>
          <p:cNvSpPr>
            <a:spLocks/>
          </p:cNvSpPr>
          <p:nvPr/>
        </p:nvSpPr>
        <p:spPr bwMode="auto">
          <a:xfrm>
            <a:off x="3300413" y="2058988"/>
            <a:ext cx="6934200" cy="5029200"/>
          </a:xfrm>
          <a:custGeom>
            <a:avLst/>
            <a:gdLst>
              <a:gd name="T0" fmla="*/ 88096696 w 21501"/>
              <a:gd name="T1" fmla="*/ 7122604 h 21403"/>
              <a:gd name="T2" fmla="*/ 400646875 w 21501"/>
              <a:gd name="T3" fmla="*/ 7122604 h 21403"/>
              <a:gd name="T4" fmla="*/ 699571546 w 21501"/>
              <a:gd name="T5" fmla="*/ 9496807 h 21403"/>
              <a:gd name="T6" fmla="*/ 1300749472 w 21501"/>
              <a:gd name="T7" fmla="*/ 7122604 h 21403"/>
              <a:gd name="T8" fmla="*/ 1819448148 w 21501"/>
              <a:gd name="T9" fmla="*/ 7122604 h 21403"/>
              <a:gd name="T10" fmla="*/ 2063247063 w 21501"/>
              <a:gd name="T11" fmla="*/ 7122604 h 21403"/>
              <a:gd name="T12" fmla="*/ 2147483647 w 21501"/>
              <a:gd name="T13" fmla="*/ 61784468 h 21403"/>
              <a:gd name="T14" fmla="*/ 2147483647 w 21501"/>
              <a:gd name="T15" fmla="*/ 216217514 h 21403"/>
              <a:gd name="T16" fmla="*/ 2147483647 w 21501"/>
              <a:gd name="T17" fmla="*/ 358724836 h 21403"/>
              <a:gd name="T18" fmla="*/ 2147483647 w 21501"/>
              <a:gd name="T19" fmla="*/ 648597850 h 21403"/>
              <a:gd name="T20" fmla="*/ 2147483647 w 21501"/>
              <a:gd name="T21" fmla="*/ 938415293 h 21403"/>
              <a:gd name="T22" fmla="*/ 2147483647 w 21501"/>
              <a:gd name="T23" fmla="*/ 1080978011 h 21403"/>
              <a:gd name="T24" fmla="*/ 2128566100 w 21501"/>
              <a:gd name="T25" fmla="*/ 1173626354 h 21403"/>
              <a:gd name="T26" fmla="*/ 1582408956 w 21501"/>
              <a:gd name="T27" fmla="*/ 1173626354 h 21403"/>
              <a:gd name="T28" fmla="*/ 994960425 w 21501"/>
              <a:gd name="T29" fmla="*/ 1173626354 h 21403"/>
              <a:gd name="T30" fmla="*/ 493423735 w 21501"/>
              <a:gd name="T31" fmla="*/ 1178374755 h 21403"/>
              <a:gd name="T32" fmla="*/ 239223282 w 21501"/>
              <a:gd name="T33" fmla="*/ 1180748956 h 21403"/>
              <a:gd name="T34" fmla="*/ 26210380 w 21501"/>
              <a:gd name="T35" fmla="*/ 1164129551 h 21403"/>
              <a:gd name="T36" fmla="*/ 2184332 w 21501"/>
              <a:gd name="T37" fmla="*/ 1021567538 h 21403"/>
              <a:gd name="T38" fmla="*/ 5616441 w 21501"/>
              <a:gd name="T39" fmla="*/ 860011684 h 21403"/>
              <a:gd name="T40" fmla="*/ 9048871 w 21501"/>
              <a:gd name="T41" fmla="*/ 546396780 h 21403"/>
              <a:gd name="T42" fmla="*/ 12481302 w 21501"/>
              <a:gd name="T43" fmla="*/ 403889634 h 21403"/>
              <a:gd name="T44" fmla="*/ 9048871 w 21501"/>
              <a:gd name="T45" fmla="*/ 256578985 h 21403"/>
              <a:gd name="T46" fmla="*/ 9048871 w 21501"/>
              <a:gd name="T47" fmla="*/ 116390850 h 21403"/>
              <a:gd name="T48" fmla="*/ 74367281 w 21501"/>
              <a:gd name="T49" fmla="*/ 0 h 2140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1501"/>
              <a:gd name="T76" fmla="*/ 0 h 21403"/>
              <a:gd name="T77" fmla="*/ 21501 w 21501"/>
              <a:gd name="T78" fmla="*/ 21403 h 2140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1501" h="21403">
                <a:moveTo>
                  <a:pt x="847" y="129"/>
                </a:moveTo>
                <a:cubicBezTo>
                  <a:pt x="2235" y="129"/>
                  <a:pt x="2894" y="86"/>
                  <a:pt x="3852" y="129"/>
                </a:cubicBezTo>
                <a:cubicBezTo>
                  <a:pt x="4810" y="215"/>
                  <a:pt x="5768" y="215"/>
                  <a:pt x="6726" y="172"/>
                </a:cubicBezTo>
                <a:cubicBezTo>
                  <a:pt x="8641" y="86"/>
                  <a:pt x="10557" y="129"/>
                  <a:pt x="12506" y="129"/>
                </a:cubicBezTo>
                <a:cubicBezTo>
                  <a:pt x="14157" y="129"/>
                  <a:pt x="15841" y="129"/>
                  <a:pt x="17493" y="129"/>
                </a:cubicBezTo>
                <a:cubicBezTo>
                  <a:pt x="18285" y="129"/>
                  <a:pt x="19078" y="172"/>
                  <a:pt x="19837" y="129"/>
                </a:cubicBezTo>
                <a:cubicBezTo>
                  <a:pt x="20597" y="86"/>
                  <a:pt x="21258" y="-86"/>
                  <a:pt x="21390" y="1119"/>
                </a:cubicBezTo>
                <a:cubicBezTo>
                  <a:pt x="21501" y="2134"/>
                  <a:pt x="21455" y="3031"/>
                  <a:pt x="21423" y="3916"/>
                </a:cubicBezTo>
                <a:cubicBezTo>
                  <a:pt x="21390" y="4776"/>
                  <a:pt x="21489" y="5637"/>
                  <a:pt x="21423" y="6497"/>
                </a:cubicBezTo>
                <a:cubicBezTo>
                  <a:pt x="21324" y="8218"/>
                  <a:pt x="21423" y="9983"/>
                  <a:pt x="21423" y="11747"/>
                </a:cubicBezTo>
                <a:cubicBezTo>
                  <a:pt x="21423" y="13468"/>
                  <a:pt x="21522" y="15232"/>
                  <a:pt x="21489" y="16996"/>
                </a:cubicBezTo>
                <a:cubicBezTo>
                  <a:pt x="21456" y="17857"/>
                  <a:pt x="21555" y="18717"/>
                  <a:pt x="21456" y="19578"/>
                </a:cubicBezTo>
                <a:cubicBezTo>
                  <a:pt x="21357" y="20567"/>
                  <a:pt x="21324" y="21170"/>
                  <a:pt x="20465" y="21256"/>
                </a:cubicBezTo>
                <a:cubicBezTo>
                  <a:pt x="18715" y="21428"/>
                  <a:pt x="16964" y="21213"/>
                  <a:pt x="15214" y="21256"/>
                </a:cubicBezTo>
                <a:cubicBezTo>
                  <a:pt x="13331" y="21299"/>
                  <a:pt x="11449" y="21213"/>
                  <a:pt x="9566" y="21256"/>
                </a:cubicBezTo>
                <a:cubicBezTo>
                  <a:pt x="7981" y="21342"/>
                  <a:pt x="6362" y="21385"/>
                  <a:pt x="4744" y="21342"/>
                </a:cubicBezTo>
                <a:cubicBezTo>
                  <a:pt x="3951" y="21299"/>
                  <a:pt x="3126" y="21385"/>
                  <a:pt x="2300" y="21385"/>
                </a:cubicBezTo>
                <a:cubicBezTo>
                  <a:pt x="1871" y="21385"/>
                  <a:pt x="583" y="21514"/>
                  <a:pt x="252" y="21084"/>
                </a:cubicBezTo>
                <a:cubicBezTo>
                  <a:pt x="-45" y="20739"/>
                  <a:pt x="-12" y="19018"/>
                  <a:pt x="21" y="18502"/>
                </a:cubicBezTo>
                <a:cubicBezTo>
                  <a:pt x="54" y="17555"/>
                  <a:pt x="54" y="16527"/>
                  <a:pt x="54" y="15576"/>
                </a:cubicBezTo>
                <a:cubicBezTo>
                  <a:pt x="54" y="13684"/>
                  <a:pt x="87" y="12353"/>
                  <a:pt x="87" y="9896"/>
                </a:cubicBezTo>
                <a:cubicBezTo>
                  <a:pt x="87" y="9032"/>
                  <a:pt x="120" y="8176"/>
                  <a:pt x="120" y="7315"/>
                </a:cubicBezTo>
                <a:cubicBezTo>
                  <a:pt x="120" y="5897"/>
                  <a:pt x="87" y="5897"/>
                  <a:pt x="87" y="4647"/>
                </a:cubicBezTo>
                <a:cubicBezTo>
                  <a:pt x="87" y="3782"/>
                  <a:pt x="120" y="2969"/>
                  <a:pt x="87" y="2108"/>
                </a:cubicBezTo>
                <a:cubicBezTo>
                  <a:pt x="87" y="1334"/>
                  <a:pt x="21" y="172"/>
                  <a:pt x="715" y="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1" name="AutoShape 62"/>
          <p:cNvSpPr>
            <a:spLocks/>
          </p:cNvSpPr>
          <p:nvPr/>
        </p:nvSpPr>
        <p:spPr bwMode="auto">
          <a:xfrm>
            <a:off x="3402013" y="2681288"/>
            <a:ext cx="6518275" cy="3111500"/>
          </a:xfrm>
          <a:custGeom>
            <a:avLst/>
            <a:gdLst>
              <a:gd name="T0" fmla="*/ 72733491 w 21181"/>
              <a:gd name="T1" fmla="*/ 0 h 21350"/>
              <a:gd name="T2" fmla="*/ 1203699159 w 21181"/>
              <a:gd name="T3" fmla="*/ 1592913 h 21350"/>
              <a:gd name="T4" fmla="*/ 1731584454 w 21181"/>
              <a:gd name="T5" fmla="*/ 1592913 h 21350"/>
              <a:gd name="T6" fmla="*/ 1928190648 w 21181"/>
              <a:gd name="T7" fmla="*/ 3185972 h 21350"/>
              <a:gd name="T8" fmla="*/ 2003671019 w 21181"/>
              <a:gd name="T9" fmla="*/ 71683268 h 21350"/>
              <a:gd name="T10" fmla="*/ 2000356028 w 21181"/>
              <a:gd name="T11" fmla="*/ 280361131 h 21350"/>
              <a:gd name="T12" fmla="*/ 2000356028 w 21181"/>
              <a:gd name="T13" fmla="*/ 380717608 h 21350"/>
              <a:gd name="T14" fmla="*/ 1911807721 w 21181"/>
              <a:gd name="T15" fmla="*/ 449214888 h 21350"/>
              <a:gd name="T16" fmla="*/ 711991030 w 21181"/>
              <a:gd name="T17" fmla="*/ 449214888 h 21350"/>
              <a:gd name="T18" fmla="*/ 233352759 w 21181"/>
              <a:gd name="T19" fmla="*/ 449214888 h 21350"/>
              <a:gd name="T20" fmla="*/ 26896308 w 21181"/>
              <a:gd name="T21" fmla="*/ 433285179 h 21350"/>
              <a:gd name="T22" fmla="*/ 7197460 w 21181"/>
              <a:gd name="T23" fmla="*/ 340893629 h 21350"/>
              <a:gd name="T24" fmla="*/ 7197460 w 21181"/>
              <a:gd name="T25" fmla="*/ 254873656 h 21350"/>
              <a:gd name="T26" fmla="*/ 3882776 w 21181"/>
              <a:gd name="T27" fmla="*/ 159296135 h 21350"/>
              <a:gd name="T28" fmla="*/ 46500067 w 21181"/>
              <a:gd name="T29" fmla="*/ 3185972 h 2135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181"/>
              <a:gd name="T46" fmla="*/ 0 h 21350"/>
              <a:gd name="T47" fmla="*/ 21181 w 21181"/>
              <a:gd name="T48" fmla="*/ 21350 h 2135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181" h="21350">
                <a:moveTo>
                  <a:pt x="768" y="0"/>
                </a:moveTo>
                <a:cubicBezTo>
                  <a:pt x="4680" y="0"/>
                  <a:pt x="8661" y="75"/>
                  <a:pt x="12710" y="75"/>
                </a:cubicBezTo>
                <a:cubicBezTo>
                  <a:pt x="14585" y="75"/>
                  <a:pt x="16449" y="75"/>
                  <a:pt x="18284" y="75"/>
                </a:cubicBezTo>
                <a:cubicBezTo>
                  <a:pt x="19010" y="75"/>
                  <a:pt x="19668" y="0"/>
                  <a:pt x="20360" y="150"/>
                </a:cubicBezTo>
                <a:cubicBezTo>
                  <a:pt x="21399" y="375"/>
                  <a:pt x="21157" y="1575"/>
                  <a:pt x="21157" y="3375"/>
                </a:cubicBezTo>
                <a:cubicBezTo>
                  <a:pt x="21191" y="6750"/>
                  <a:pt x="21122" y="9975"/>
                  <a:pt x="21122" y="13200"/>
                </a:cubicBezTo>
                <a:cubicBezTo>
                  <a:pt x="21122" y="14775"/>
                  <a:pt x="21122" y="16350"/>
                  <a:pt x="21122" y="17925"/>
                </a:cubicBezTo>
                <a:cubicBezTo>
                  <a:pt x="21122" y="19800"/>
                  <a:pt x="21191" y="21075"/>
                  <a:pt x="20187" y="21150"/>
                </a:cubicBezTo>
                <a:cubicBezTo>
                  <a:pt x="15999" y="21600"/>
                  <a:pt x="11707" y="21150"/>
                  <a:pt x="7518" y="21150"/>
                </a:cubicBezTo>
                <a:cubicBezTo>
                  <a:pt x="5822" y="21150"/>
                  <a:pt x="4160" y="21150"/>
                  <a:pt x="2464" y="21150"/>
                </a:cubicBezTo>
                <a:cubicBezTo>
                  <a:pt x="1876" y="21150"/>
                  <a:pt x="664" y="21525"/>
                  <a:pt x="284" y="20400"/>
                </a:cubicBezTo>
                <a:cubicBezTo>
                  <a:pt x="-28" y="19575"/>
                  <a:pt x="76" y="17178"/>
                  <a:pt x="76" y="16050"/>
                </a:cubicBezTo>
                <a:cubicBezTo>
                  <a:pt x="76" y="13804"/>
                  <a:pt x="76" y="13352"/>
                  <a:pt x="76" y="12000"/>
                </a:cubicBezTo>
                <a:cubicBezTo>
                  <a:pt x="76" y="10202"/>
                  <a:pt x="41" y="9017"/>
                  <a:pt x="41" y="7500"/>
                </a:cubicBezTo>
                <a:cubicBezTo>
                  <a:pt x="41" y="5182"/>
                  <a:pt x="-201" y="750"/>
                  <a:pt x="491" y="15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2" name="AutoShape 64"/>
          <p:cNvSpPr>
            <a:spLocks/>
          </p:cNvSpPr>
          <p:nvPr/>
        </p:nvSpPr>
        <p:spPr bwMode="auto">
          <a:xfrm>
            <a:off x="5662613" y="6165850"/>
            <a:ext cx="1970087" cy="769938"/>
          </a:xfrm>
          <a:custGeom>
            <a:avLst/>
            <a:gdLst>
              <a:gd name="T0" fmla="*/ 13829387 w 20830"/>
              <a:gd name="T1" fmla="*/ 528993 h 20825"/>
              <a:gd name="T2" fmla="*/ 82260441 w 20830"/>
              <a:gd name="T3" fmla="*/ 528993 h 20825"/>
              <a:gd name="T4" fmla="*/ 147677070 w 20830"/>
              <a:gd name="T5" fmla="*/ 154468 h 20825"/>
              <a:gd name="T6" fmla="*/ 185917930 w 20830"/>
              <a:gd name="T7" fmla="*/ 10246406 h 20825"/>
              <a:gd name="T8" fmla="*/ 172839981 w 20830"/>
              <a:gd name="T9" fmla="*/ 26690394 h 20825"/>
              <a:gd name="T10" fmla="*/ 105410823 w 20830"/>
              <a:gd name="T11" fmla="*/ 28185793 h 20825"/>
              <a:gd name="T12" fmla="*/ 42006829 w 20830"/>
              <a:gd name="T13" fmla="*/ 28185793 h 20825"/>
              <a:gd name="T14" fmla="*/ 1762202 w 20830"/>
              <a:gd name="T15" fmla="*/ 19216097 h 20825"/>
              <a:gd name="T16" fmla="*/ 5787591 w 20830"/>
              <a:gd name="T17" fmla="*/ 902149 h 208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0830"/>
              <a:gd name="T28" fmla="*/ 0 h 20825"/>
              <a:gd name="T29" fmla="*/ 20830 w 20830"/>
              <a:gd name="T30" fmla="*/ 20825 h 208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0830" h="20825">
                <a:moveTo>
                  <a:pt x="1546" y="387"/>
                </a:moveTo>
                <a:cubicBezTo>
                  <a:pt x="4924" y="387"/>
                  <a:pt x="6834" y="660"/>
                  <a:pt x="9196" y="387"/>
                </a:cubicBezTo>
                <a:cubicBezTo>
                  <a:pt x="11559" y="113"/>
                  <a:pt x="14034" y="-160"/>
                  <a:pt x="16509" y="113"/>
                </a:cubicBezTo>
                <a:cubicBezTo>
                  <a:pt x="19209" y="387"/>
                  <a:pt x="20897" y="-160"/>
                  <a:pt x="20784" y="7496"/>
                </a:cubicBezTo>
                <a:cubicBezTo>
                  <a:pt x="20784" y="11870"/>
                  <a:pt x="21234" y="18432"/>
                  <a:pt x="19322" y="19526"/>
                </a:cubicBezTo>
                <a:cubicBezTo>
                  <a:pt x="17184" y="20893"/>
                  <a:pt x="14034" y="20346"/>
                  <a:pt x="11784" y="20620"/>
                </a:cubicBezTo>
                <a:cubicBezTo>
                  <a:pt x="9422" y="20893"/>
                  <a:pt x="7059" y="20893"/>
                  <a:pt x="4696" y="20620"/>
                </a:cubicBezTo>
                <a:cubicBezTo>
                  <a:pt x="1996" y="20620"/>
                  <a:pt x="421" y="21440"/>
                  <a:pt x="197" y="14058"/>
                </a:cubicBezTo>
                <a:cubicBezTo>
                  <a:pt x="84" y="11324"/>
                  <a:pt x="-366" y="1480"/>
                  <a:pt x="647" y="66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3" name="Rectangle 95"/>
          <p:cNvSpPr>
            <a:spLocks/>
          </p:cNvSpPr>
          <p:nvPr/>
        </p:nvSpPr>
        <p:spPr bwMode="auto">
          <a:xfrm>
            <a:off x="6044406" y="6325915"/>
            <a:ext cx="1371600" cy="38472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squar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Adventure!</a:t>
            </a:r>
            <a:endParaRPr lang="en-US" sz="2000" dirty="0">
              <a:solidFill>
                <a:srgbClr val="000000"/>
              </a:solidFill>
              <a:latin typeface="Myriad Pro" pitchFamily="34" charset="0"/>
              <a:ea typeface="MS PGothic" pitchFamily="34" charset="-128"/>
              <a:sym typeface="Marker Felt"/>
            </a:endParaRPr>
          </a:p>
        </p:txBody>
      </p:sp>
      <p:sp>
        <p:nvSpPr>
          <p:cNvPr id="2054" name="Rectangle 110"/>
          <p:cNvSpPr>
            <a:spLocks/>
          </p:cNvSpPr>
          <p:nvPr/>
        </p:nvSpPr>
        <p:spPr bwMode="auto">
          <a:xfrm>
            <a:off x="4062413" y="3259138"/>
            <a:ext cx="5334000" cy="2000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38100" tIns="38100" rIns="38100" bIns="38100" anchor="ctr">
            <a:spAutoFit/>
          </a:bodyPr>
          <a:lstStyle/>
          <a:p>
            <a:pPr algn="ctr">
              <a:tabLst>
                <a:tab pos="1066800" algn="l"/>
              </a:tabLst>
            </a:pPr>
            <a:r>
              <a:rPr lang="en-US" sz="25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Midas Nouwens	920827-T156</a:t>
            </a:r>
          </a:p>
          <a:p>
            <a:pPr algn="ctr">
              <a:tabLst>
                <a:tab pos="1066800" algn="l"/>
              </a:tabLst>
            </a:pPr>
            <a:r>
              <a:rPr lang="en-US" sz="25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Richard Edlund 	920213­1836</a:t>
            </a:r>
          </a:p>
          <a:p>
            <a:pPr algn="ctr">
              <a:tabLst>
                <a:tab pos="1066800" algn="l"/>
              </a:tabLst>
            </a:pPr>
            <a:r>
              <a:rPr lang="en-US" sz="25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Emmy Ryrstedt 	900527­1284</a:t>
            </a:r>
          </a:p>
          <a:p>
            <a:pPr algn="ctr">
              <a:tabLst>
                <a:tab pos="1066800" algn="l"/>
              </a:tabLst>
            </a:pPr>
            <a:r>
              <a:rPr lang="en-US" sz="25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Adrian Lundhe 	821027­0099</a:t>
            </a:r>
          </a:p>
          <a:p>
            <a:pPr algn="ctr">
              <a:tabLst>
                <a:tab pos="1066800" algn="l"/>
              </a:tabLst>
            </a:pPr>
            <a:r>
              <a:rPr lang="en-US" sz="25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Nimer Hammoud 	930107­2691</a:t>
            </a:r>
          </a:p>
        </p:txBody>
      </p:sp>
      <p:sp>
        <p:nvSpPr>
          <p:cNvPr id="2055" name="Rectangle 112"/>
          <p:cNvSpPr>
            <a:spLocks/>
          </p:cNvSpPr>
          <p:nvPr/>
        </p:nvSpPr>
        <p:spPr bwMode="auto">
          <a:xfrm>
            <a:off x="5586413" y="2130425"/>
            <a:ext cx="2324100" cy="5080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38100" tIns="38100" rIns="38100" bIns="38100" anchor="ctr">
            <a:spAutoFit/>
          </a:bodyPr>
          <a:lstStyle/>
          <a:p>
            <a:pPr algn="ctr">
              <a:tabLst>
                <a:tab pos="1066800" algn="l"/>
              </a:tabLst>
            </a:pPr>
            <a:r>
              <a:rPr lang="en-US" sz="28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Group 15</a:t>
            </a:r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5663406" y="6173787"/>
            <a:ext cx="20574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2" cstate="print"/>
          <a:srcRect l="50746" b="1266"/>
          <a:stretch>
            <a:fillRect/>
          </a:stretch>
        </p:blipFill>
        <p:spPr bwMode="auto">
          <a:xfrm>
            <a:off x="3833813" y="2211388"/>
            <a:ext cx="372268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 descr="C:\Users\MidasN\Documents\Master\KTH\HCID Principles of Design\Assignment 3\Images\4369690448968_0hr7O1Sk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6713" y="7164388"/>
            <a:ext cx="755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C:\Users\MidasN\Documents\Master\KTH\HCID Principles of Design\Assignment 3\Images\3480743814853_1ZgR4zXp_l.jpg"/>
          <p:cNvPicPr>
            <a:picLocks noChangeAspect="1" noChangeArrowheads="1"/>
          </p:cNvPicPr>
          <p:nvPr/>
        </p:nvPicPr>
        <p:blipFill>
          <a:blip r:embed="rId4" cstate="print"/>
          <a:srcRect r="28677" b="2499"/>
          <a:stretch>
            <a:fillRect/>
          </a:stretch>
        </p:blipFill>
        <p:spPr bwMode="auto">
          <a:xfrm>
            <a:off x="7567613" y="2211388"/>
            <a:ext cx="543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2" cstate="print"/>
          <a:srcRect r="51271" b="5190"/>
          <a:stretch>
            <a:fillRect/>
          </a:stretch>
        </p:blipFill>
        <p:spPr bwMode="auto">
          <a:xfrm>
            <a:off x="0" y="2211388"/>
            <a:ext cx="3833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46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10269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70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71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72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73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74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75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10276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10247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pic>
        <p:nvPicPr>
          <p:cNvPr id="10248" name="Picture 5" descr="C:\Users\MidasN\Documents\Master\KTH\HCID Principles of Design\Assignment 3\Images\Hermes.jpg"/>
          <p:cNvPicPr>
            <a:picLocks noChangeAspect="1" noChangeArrowheads="1"/>
          </p:cNvPicPr>
          <p:nvPr/>
        </p:nvPicPr>
        <p:blipFill>
          <a:blip r:embed="rId5" cstate="print"/>
          <a:srcRect t="30496"/>
          <a:stretch>
            <a:fillRect/>
          </a:stretch>
        </p:blipFill>
        <p:spPr bwMode="auto">
          <a:xfrm>
            <a:off x="0" y="7151688"/>
            <a:ext cx="5510213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49" name="Group 39"/>
          <p:cNvGrpSpPr>
            <a:grpSpLocks/>
          </p:cNvGrpSpPr>
          <p:nvPr/>
        </p:nvGrpSpPr>
        <p:grpSpPr bwMode="auto">
          <a:xfrm>
            <a:off x="309563" y="515938"/>
            <a:ext cx="631825" cy="703262"/>
            <a:chOff x="405606" y="306387"/>
            <a:chExt cx="631825" cy="703941"/>
          </a:xfrm>
        </p:grpSpPr>
        <p:sp>
          <p:nvSpPr>
            <p:cNvPr id="10267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68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4" name="Rectangle 43">
            <a:hlinkClick r:id="rId6" action="ppaction://hlinksldjump"/>
          </p:cNvPr>
          <p:cNvSpPr/>
          <p:nvPr/>
        </p:nvSpPr>
        <p:spPr>
          <a:xfrm>
            <a:off x="233363" y="47783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AutoShape 60"/>
          <p:cNvSpPr>
            <a:spLocks/>
          </p:cNvSpPr>
          <p:nvPr/>
        </p:nvSpPr>
        <p:spPr bwMode="auto">
          <a:xfrm>
            <a:off x="12053888" y="647700"/>
            <a:ext cx="682625" cy="676275"/>
          </a:xfrm>
          <a:custGeom>
            <a:avLst/>
            <a:gdLst>
              <a:gd name="T0" fmla="*/ 4919282 w 21185"/>
              <a:gd name="T1" fmla="*/ 349954 h 20861"/>
              <a:gd name="T2" fmla="*/ 15128528 w 21185"/>
              <a:gd name="T3" fmla="*/ 181801 h 20861"/>
              <a:gd name="T4" fmla="*/ 21990417 w 21185"/>
              <a:gd name="T5" fmla="*/ 4217406 h 20861"/>
              <a:gd name="T6" fmla="*/ 21823249 w 21185"/>
              <a:gd name="T7" fmla="*/ 13970081 h 20861"/>
              <a:gd name="T8" fmla="*/ 18140523 w 21185"/>
              <a:gd name="T9" fmla="*/ 21704988 h 20861"/>
              <a:gd name="T10" fmla="*/ 7764138 w 21185"/>
              <a:gd name="T11" fmla="*/ 21536835 h 20861"/>
              <a:gd name="T12" fmla="*/ 400778 w 21185"/>
              <a:gd name="T13" fmla="*/ 17669384 h 20861"/>
              <a:gd name="T14" fmla="*/ 233610 w 21185"/>
              <a:gd name="T15" fmla="*/ 7916705 h 20861"/>
              <a:gd name="T16" fmla="*/ 5086451 w 21185"/>
              <a:gd name="T17" fmla="*/ 518107 h 20861"/>
              <a:gd name="T18" fmla="*/ 5253619 w 21185"/>
              <a:gd name="T19" fmla="*/ 686260 h 208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185"/>
              <a:gd name="T31" fmla="*/ 0 h 20861"/>
              <a:gd name="T32" fmla="*/ 21185 w 21185"/>
              <a:gd name="T33" fmla="*/ 20861 h 208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185" h="20861">
                <a:moveTo>
                  <a:pt x="4738" y="333"/>
                </a:moveTo>
                <a:cubicBezTo>
                  <a:pt x="7801" y="-307"/>
                  <a:pt x="11347" y="173"/>
                  <a:pt x="14571" y="173"/>
                </a:cubicBezTo>
                <a:cubicBezTo>
                  <a:pt x="17956" y="173"/>
                  <a:pt x="21341" y="-467"/>
                  <a:pt x="21180" y="4013"/>
                </a:cubicBezTo>
                <a:cubicBezTo>
                  <a:pt x="21019" y="7053"/>
                  <a:pt x="21180" y="10253"/>
                  <a:pt x="21019" y="13293"/>
                </a:cubicBezTo>
                <a:cubicBezTo>
                  <a:pt x="20857" y="16653"/>
                  <a:pt x="21341" y="20173"/>
                  <a:pt x="17472" y="20653"/>
                </a:cubicBezTo>
                <a:cubicBezTo>
                  <a:pt x="14087" y="21133"/>
                  <a:pt x="10702" y="20653"/>
                  <a:pt x="7478" y="20493"/>
                </a:cubicBezTo>
                <a:cubicBezTo>
                  <a:pt x="3610" y="20333"/>
                  <a:pt x="1192" y="21133"/>
                  <a:pt x="386" y="16813"/>
                </a:cubicBezTo>
                <a:cubicBezTo>
                  <a:pt x="-259" y="13773"/>
                  <a:pt x="63" y="10573"/>
                  <a:pt x="225" y="7533"/>
                </a:cubicBezTo>
                <a:cubicBezTo>
                  <a:pt x="386" y="4333"/>
                  <a:pt x="225" y="333"/>
                  <a:pt x="4899" y="493"/>
                </a:cubicBezTo>
                <a:cubicBezTo>
                  <a:pt x="5060" y="493"/>
                  <a:pt x="5060" y="653"/>
                  <a:pt x="5060" y="6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AutoShape 61"/>
          <p:cNvSpPr>
            <a:spLocks/>
          </p:cNvSpPr>
          <p:nvPr/>
        </p:nvSpPr>
        <p:spPr bwMode="auto">
          <a:xfrm>
            <a:off x="12215813" y="865188"/>
            <a:ext cx="322262" cy="227012"/>
          </a:xfrm>
          <a:custGeom>
            <a:avLst/>
            <a:gdLst>
              <a:gd name="T0" fmla="*/ 1500951 w 19410"/>
              <a:gd name="T1" fmla="*/ 0 h 18972"/>
              <a:gd name="T2" fmla="*/ 206473 w 19410"/>
              <a:gd name="T3" fmla="*/ 123701 h 18972"/>
              <a:gd name="T4" fmla="*/ 33903 w 19410"/>
              <a:gd name="T5" fmla="*/ 2535936 h 18972"/>
              <a:gd name="T6" fmla="*/ 5297831 w 19410"/>
              <a:gd name="T7" fmla="*/ 1917421 h 18972"/>
              <a:gd name="T8" fmla="*/ 0 60000 65536"/>
              <a:gd name="T9" fmla="*/ 0 60000 65536"/>
              <a:gd name="T10" fmla="*/ 0 60000 65536"/>
              <a:gd name="T11" fmla="*/ 0 60000 65536"/>
              <a:gd name="T12" fmla="*/ 0 w 19410"/>
              <a:gd name="T13" fmla="*/ 0 h 18972"/>
              <a:gd name="T14" fmla="*/ 19410 w 19410"/>
              <a:gd name="T15" fmla="*/ 18972 h 189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10" h="18972">
                <a:moveTo>
                  <a:pt x="5445" y="0"/>
                </a:moveTo>
                <a:cubicBezTo>
                  <a:pt x="3880" y="432"/>
                  <a:pt x="2314" y="864"/>
                  <a:pt x="749" y="864"/>
                </a:cubicBezTo>
                <a:cubicBezTo>
                  <a:pt x="123" y="6048"/>
                  <a:pt x="-190" y="12528"/>
                  <a:pt x="123" y="17712"/>
                </a:cubicBezTo>
                <a:cubicBezTo>
                  <a:pt x="4193" y="18576"/>
                  <a:pt x="21410" y="21600"/>
                  <a:pt x="19219" y="1339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AutoShape 62"/>
          <p:cNvSpPr>
            <a:spLocks/>
          </p:cNvSpPr>
          <p:nvPr/>
        </p:nvSpPr>
        <p:spPr bwMode="auto">
          <a:xfrm>
            <a:off x="12339638" y="776288"/>
            <a:ext cx="306387" cy="171450"/>
          </a:xfrm>
          <a:custGeom>
            <a:avLst/>
            <a:gdLst>
              <a:gd name="T0" fmla="*/ 0 w 21600"/>
              <a:gd name="T1" fmla="*/ 1360884 h 21600"/>
              <a:gd name="T2" fmla="*/ 3167332 w 21600"/>
              <a:gd name="T3" fmla="*/ 412361 h 21600"/>
              <a:gd name="T4" fmla="*/ 3093686 w 21600"/>
              <a:gd name="T5" fmla="*/ 0 h 21600"/>
              <a:gd name="T6" fmla="*/ 4345972 w 21600"/>
              <a:gd name="T7" fmla="*/ 701048 h 21600"/>
              <a:gd name="T8" fmla="*/ 3020054 w 21600"/>
              <a:gd name="T9" fmla="*/ 1319617 h 21600"/>
              <a:gd name="T10" fmla="*/ 2872761 w 21600"/>
              <a:gd name="T11" fmla="*/ 1030994 h 21600"/>
              <a:gd name="T12" fmla="*/ 147279 w 21600"/>
              <a:gd name="T13" fmla="*/ 1360884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21600"/>
                </a:moveTo>
                <a:cubicBezTo>
                  <a:pt x="1831" y="8509"/>
                  <a:pt x="9519" y="7200"/>
                  <a:pt x="15742" y="6545"/>
                </a:cubicBezTo>
                <a:cubicBezTo>
                  <a:pt x="15376" y="4582"/>
                  <a:pt x="15742" y="1964"/>
                  <a:pt x="15376" y="0"/>
                </a:cubicBezTo>
                <a:cubicBezTo>
                  <a:pt x="17573" y="3927"/>
                  <a:pt x="19403" y="7855"/>
                  <a:pt x="21600" y="11127"/>
                </a:cubicBezTo>
                <a:cubicBezTo>
                  <a:pt x="19769" y="14400"/>
                  <a:pt x="17207" y="17673"/>
                  <a:pt x="15010" y="20945"/>
                </a:cubicBezTo>
                <a:cubicBezTo>
                  <a:pt x="14644" y="19636"/>
                  <a:pt x="14278" y="17673"/>
                  <a:pt x="14278" y="16364"/>
                </a:cubicBezTo>
                <a:cubicBezTo>
                  <a:pt x="9885" y="16364"/>
                  <a:pt x="3661" y="14400"/>
                  <a:pt x="732" y="2160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12065000" y="649288"/>
            <a:ext cx="747713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1624013" y="4268788"/>
            <a:ext cx="609600" cy="609600"/>
            <a:chOff x="2005806" y="4802187"/>
            <a:chExt cx="609600" cy="609600"/>
          </a:xfrm>
        </p:grpSpPr>
        <p:sp>
          <p:nvSpPr>
            <p:cNvPr id="10265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66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0" y="2211388"/>
            <a:ext cx="37576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5434013" y="4268788"/>
            <a:ext cx="609600" cy="609600"/>
            <a:chOff x="2005806" y="4802187"/>
            <a:chExt cx="609600" cy="609600"/>
          </a:xfrm>
        </p:grpSpPr>
        <p:sp>
          <p:nvSpPr>
            <p:cNvPr id="10263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64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3810000" y="2211388"/>
            <a:ext cx="37576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10107613" y="4268788"/>
            <a:ext cx="609600" cy="609600"/>
            <a:chOff x="2005806" y="4802187"/>
            <a:chExt cx="609600" cy="609600"/>
          </a:xfrm>
        </p:grpSpPr>
        <p:sp>
          <p:nvSpPr>
            <p:cNvPr id="10261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62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7569200" y="2211388"/>
            <a:ext cx="54340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0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9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4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5" grpId="3" animBg="1"/>
      <p:bldP spid="45" grpId="4" animBg="1"/>
      <p:bldP spid="45" grpId="5" animBg="1"/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53" grpId="0" animBg="1"/>
      <p:bldP spid="59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blog.denimtherapy.com/wp-content/uploads/2011/06/raw-denim-g-star-mens-styling-window-soho-n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7638" y="-398463"/>
            <a:ext cx="5715000" cy="428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12"/>
          <p:cNvSpPr txBox="1">
            <a:spLocks noChangeArrowheads="1"/>
          </p:cNvSpPr>
          <p:nvPr/>
        </p:nvSpPr>
        <p:spPr bwMode="auto">
          <a:xfrm>
            <a:off x="4900613" y="4573588"/>
            <a:ext cx="3733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Deadline: 15-07-2015</a:t>
            </a:r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4976813" y="5106988"/>
            <a:ext cx="325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1  day remaining…</a:t>
            </a:r>
          </a:p>
        </p:txBody>
      </p:sp>
      <p:pic>
        <p:nvPicPr>
          <p:cNvPr id="11269" name="Picture 4" descr="http://retaildesignblog.net/wp-content/uploads/2013/08/Bread-Butter-Berlin-2013-Summer-JACK-JONES.jpg"/>
          <p:cNvPicPr>
            <a:picLocks noChangeAspect="1" noChangeArrowheads="1"/>
          </p:cNvPicPr>
          <p:nvPr/>
        </p:nvPicPr>
        <p:blipFill>
          <a:blip r:embed="rId3" cstate="print"/>
          <a:srcRect l="7759" r="18530"/>
          <a:stretch>
            <a:fillRect/>
          </a:stretch>
        </p:blipFill>
        <p:spPr bwMode="auto">
          <a:xfrm>
            <a:off x="7373938" y="0"/>
            <a:ext cx="4343400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AutoShape 24"/>
          <p:cNvSpPr>
            <a:spLocks/>
          </p:cNvSpPr>
          <p:nvPr/>
        </p:nvSpPr>
        <p:spPr bwMode="auto">
          <a:xfrm rot="-5400000">
            <a:off x="6599238" y="-760412"/>
            <a:ext cx="76200" cy="102870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71" name="AutoShape 2"/>
          <p:cNvSpPr>
            <a:spLocks/>
          </p:cNvSpPr>
          <p:nvPr/>
        </p:nvSpPr>
        <p:spPr bwMode="auto">
          <a:xfrm>
            <a:off x="3875088" y="6800850"/>
            <a:ext cx="906462" cy="738188"/>
          </a:xfrm>
          <a:custGeom>
            <a:avLst/>
            <a:gdLst>
              <a:gd name="T0" fmla="*/ 5326435 w 20528"/>
              <a:gd name="T1" fmla="*/ 26254951 h 20755"/>
              <a:gd name="T2" fmla="*/ 9093410 w 20528"/>
              <a:gd name="T3" fmla="*/ 23535233 h 20755"/>
              <a:gd name="T4" fmla="*/ 6581432 w 20528"/>
              <a:gd name="T5" fmla="*/ 20443559 h 20755"/>
              <a:gd name="T6" fmla="*/ 302522 w 20528"/>
              <a:gd name="T7" fmla="*/ 13644225 h 20755"/>
              <a:gd name="T8" fmla="*/ 12680798 w 20528"/>
              <a:gd name="T9" fmla="*/ 661577 h 20755"/>
              <a:gd name="T10" fmla="*/ 34747811 w 20528"/>
              <a:gd name="T11" fmla="*/ 3999908 h 20755"/>
              <a:gd name="T12" fmla="*/ 39949323 w 20528"/>
              <a:gd name="T13" fmla="*/ 11171162 h 20755"/>
              <a:gd name="T14" fmla="*/ 35106942 w 20528"/>
              <a:gd name="T15" fmla="*/ 18713059 h 20755"/>
              <a:gd name="T16" fmla="*/ 20933008 w 20528"/>
              <a:gd name="T17" fmla="*/ 23411247 h 20755"/>
              <a:gd name="T18" fmla="*/ 13039930 w 20528"/>
              <a:gd name="T19" fmla="*/ 24524451 h 20755"/>
              <a:gd name="T20" fmla="*/ 6042757 w 20528"/>
              <a:gd name="T21" fmla="*/ 26008260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72" name="AutoShape 57"/>
          <p:cNvSpPr>
            <a:spLocks/>
          </p:cNvSpPr>
          <p:nvPr/>
        </p:nvSpPr>
        <p:spPr bwMode="auto">
          <a:xfrm rot="-5400000">
            <a:off x="3732213" y="6470650"/>
            <a:ext cx="1135062" cy="1354138"/>
          </a:xfrm>
          <a:custGeom>
            <a:avLst/>
            <a:gdLst>
              <a:gd name="T0" fmla="*/ 7998291 w 20680"/>
              <a:gd name="T1" fmla="*/ 280527 h 20607"/>
              <a:gd name="T2" fmla="*/ 39322378 w 20680"/>
              <a:gd name="T3" fmla="*/ 280527 h 20607"/>
              <a:gd name="T4" fmla="*/ 61346318 w 20680"/>
              <a:gd name="T5" fmla="*/ 18764278 h 20607"/>
              <a:gd name="T6" fmla="*/ 61834537 w 20680"/>
              <a:gd name="T7" fmla="*/ 64570039 h 20607"/>
              <a:gd name="T8" fmla="*/ 41278273 w 20680"/>
              <a:gd name="T9" fmla="*/ 88677014 h 20607"/>
              <a:gd name="T10" fmla="*/ 16807261 w 20680"/>
              <a:gd name="T11" fmla="*/ 88677014 h 20607"/>
              <a:gd name="T12" fmla="*/ 1145216 w 20680"/>
              <a:gd name="T13" fmla="*/ 71798693 h 20607"/>
              <a:gd name="T14" fmla="*/ 5551210 w 20680"/>
              <a:gd name="T15" fmla="*/ 108320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2">
            <a:hlinkClick r:id="rId4" action="ppaction://hlinksldjump"/>
          </p:cNvPr>
          <p:cNvSpPr/>
          <p:nvPr/>
        </p:nvSpPr>
        <p:spPr>
          <a:xfrm>
            <a:off x="3529013" y="6572250"/>
            <a:ext cx="1524000" cy="120173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hlinkClick r:id="rId5" action="ppaction://hlinksldjump"/>
          </p:cNvPr>
          <p:cNvSpPr/>
          <p:nvPr/>
        </p:nvSpPr>
        <p:spPr>
          <a:xfrm>
            <a:off x="7366000" y="5843588"/>
            <a:ext cx="1638300" cy="1473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75" name="TextBox 15"/>
          <p:cNvSpPr txBox="1">
            <a:spLocks noChangeArrowheads="1"/>
          </p:cNvSpPr>
          <p:nvPr/>
        </p:nvSpPr>
        <p:spPr bwMode="auto">
          <a:xfrm>
            <a:off x="7750175" y="5792788"/>
            <a:ext cx="3252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Submit pictures</a:t>
            </a:r>
          </a:p>
        </p:txBody>
      </p:sp>
      <p:grpSp>
        <p:nvGrpSpPr>
          <p:cNvPr id="11276" name="Group 29"/>
          <p:cNvGrpSpPr>
            <a:grpSpLocks/>
          </p:cNvGrpSpPr>
          <p:nvPr/>
        </p:nvGrpSpPr>
        <p:grpSpPr bwMode="auto">
          <a:xfrm>
            <a:off x="5930900" y="8764588"/>
            <a:ext cx="1617663" cy="652462"/>
            <a:chOff x="5626100" y="8035924"/>
            <a:chExt cx="1617663" cy="652463"/>
          </a:xfrm>
        </p:grpSpPr>
        <p:sp>
          <p:nvSpPr>
            <p:cNvPr id="11291" name="AutoShape 48"/>
            <p:cNvSpPr>
              <a:spLocks/>
            </p:cNvSpPr>
            <p:nvPr/>
          </p:nvSpPr>
          <p:spPr bwMode="auto">
            <a:xfrm>
              <a:off x="5626100" y="8035924"/>
              <a:ext cx="1617663" cy="652463"/>
            </a:xfrm>
            <a:custGeom>
              <a:avLst/>
              <a:gdLst>
                <a:gd name="T0" fmla="*/ 10813869 w 21369"/>
                <a:gd name="T1" fmla="*/ 858480 h 18961"/>
                <a:gd name="T2" fmla="*/ 67914512 w 21369"/>
                <a:gd name="T3" fmla="*/ 484297 h 18961"/>
                <a:gd name="T4" fmla="*/ 121525251 w 21369"/>
                <a:gd name="T5" fmla="*/ 4777870 h 18961"/>
                <a:gd name="T6" fmla="*/ 122396271 w 21369"/>
                <a:gd name="T7" fmla="*/ 15793553 h 18961"/>
                <a:gd name="T8" fmla="*/ 105834554 w 21369"/>
                <a:gd name="T9" fmla="*/ 21767371 h 18961"/>
                <a:gd name="T10" fmla="*/ 47427301 w 21369"/>
                <a:gd name="T11" fmla="*/ 22327441 h 18961"/>
                <a:gd name="T12" fmla="*/ 1661873 w 21369"/>
                <a:gd name="T13" fmla="*/ 18966953 h 18961"/>
                <a:gd name="T14" fmla="*/ 355267 w 21369"/>
                <a:gd name="T15" fmla="*/ 8698427 h 18961"/>
                <a:gd name="T16" fmla="*/ 11255132 w 21369"/>
                <a:gd name="T17" fmla="*/ 858480 h 189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369"/>
                <a:gd name="T28" fmla="*/ 0 h 18961"/>
                <a:gd name="T29" fmla="*/ 21369 w 21369"/>
                <a:gd name="T30" fmla="*/ 18961 h 189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369" h="18961">
                  <a:moveTo>
                    <a:pt x="1887" y="725"/>
                  </a:moveTo>
                  <a:cubicBezTo>
                    <a:pt x="5234" y="567"/>
                    <a:pt x="8581" y="409"/>
                    <a:pt x="11851" y="409"/>
                  </a:cubicBezTo>
                  <a:cubicBezTo>
                    <a:pt x="14132" y="409"/>
                    <a:pt x="20521" y="-1798"/>
                    <a:pt x="21206" y="4035"/>
                  </a:cubicBezTo>
                  <a:cubicBezTo>
                    <a:pt x="21510" y="6716"/>
                    <a:pt x="21282" y="10342"/>
                    <a:pt x="21358" y="13338"/>
                  </a:cubicBezTo>
                  <a:cubicBezTo>
                    <a:pt x="21434" y="18067"/>
                    <a:pt x="20521" y="18226"/>
                    <a:pt x="18468" y="18383"/>
                  </a:cubicBezTo>
                  <a:cubicBezTo>
                    <a:pt x="15045" y="18856"/>
                    <a:pt x="11623" y="18856"/>
                    <a:pt x="8276" y="18856"/>
                  </a:cubicBezTo>
                  <a:cubicBezTo>
                    <a:pt x="6527" y="18856"/>
                    <a:pt x="975" y="19802"/>
                    <a:pt x="290" y="16018"/>
                  </a:cubicBezTo>
                  <a:cubicBezTo>
                    <a:pt x="-90" y="13968"/>
                    <a:pt x="-14" y="9712"/>
                    <a:pt x="62" y="7346"/>
                  </a:cubicBezTo>
                  <a:cubicBezTo>
                    <a:pt x="138" y="4666"/>
                    <a:pt x="443" y="1355"/>
                    <a:pt x="1964" y="72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92" name="Rectangle 109"/>
            <p:cNvSpPr>
              <a:spLocks/>
            </p:cNvSpPr>
            <p:nvPr/>
          </p:nvSpPr>
          <p:spPr bwMode="auto">
            <a:xfrm>
              <a:off x="5913271" y="8169398"/>
              <a:ext cx="1219200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Submit!</a:t>
              </a:r>
            </a:p>
          </p:txBody>
        </p:sp>
      </p:grpSp>
      <p:sp>
        <p:nvSpPr>
          <p:cNvPr id="28" name="Rectangle 27">
            <a:hlinkClick r:id="rId6" action="ppaction://hlinksldjump"/>
          </p:cNvPr>
          <p:cNvSpPr/>
          <p:nvPr/>
        </p:nvSpPr>
        <p:spPr>
          <a:xfrm>
            <a:off x="5967413" y="8807450"/>
            <a:ext cx="16002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1278" name="Group 23"/>
          <p:cNvGrpSpPr>
            <a:grpSpLocks/>
          </p:cNvGrpSpPr>
          <p:nvPr/>
        </p:nvGrpSpPr>
        <p:grpSpPr bwMode="auto">
          <a:xfrm>
            <a:off x="9948863" y="6483350"/>
            <a:ext cx="1352550" cy="1135063"/>
            <a:chOff x="10177462" y="6518988"/>
            <a:chExt cx="1353344" cy="1135475"/>
          </a:xfrm>
        </p:grpSpPr>
        <p:sp>
          <p:nvSpPr>
            <p:cNvPr id="11287" name="AutoShape 22"/>
            <p:cNvSpPr>
              <a:spLocks/>
            </p:cNvSpPr>
            <p:nvPr/>
          </p:nvSpPr>
          <p:spPr bwMode="auto">
            <a:xfrm>
              <a:off x="10345276" y="6685922"/>
              <a:ext cx="1048439" cy="831850"/>
            </a:xfrm>
            <a:custGeom>
              <a:avLst/>
              <a:gdLst>
                <a:gd name="T0" fmla="*/ 25752289 w 21415"/>
                <a:gd name="T1" fmla="*/ 16215494 h 21468"/>
                <a:gd name="T2" fmla="*/ 0 60000 65536"/>
                <a:gd name="T3" fmla="*/ 0 w 21415"/>
                <a:gd name="T4" fmla="*/ 0 h 21468"/>
                <a:gd name="T5" fmla="*/ 21415 w 21415"/>
                <a:gd name="T6" fmla="*/ 21468 h 2146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415" h="21468">
                  <a:moveTo>
                    <a:pt x="133" y="0"/>
                  </a:moveTo>
                  <a:cubicBezTo>
                    <a:pt x="512" y="310"/>
                    <a:pt x="1291" y="85"/>
                    <a:pt x="1733" y="57"/>
                  </a:cubicBezTo>
                  <a:cubicBezTo>
                    <a:pt x="2281" y="29"/>
                    <a:pt x="2849" y="57"/>
                    <a:pt x="3418" y="57"/>
                  </a:cubicBezTo>
                  <a:cubicBezTo>
                    <a:pt x="4596" y="0"/>
                    <a:pt x="5754" y="29"/>
                    <a:pt x="6933" y="29"/>
                  </a:cubicBezTo>
                  <a:cubicBezTo>
                    <a:pt x="9039" y="29"/>
                    <a:pt x="11123" y="57"/>
                    <a:pt x="13207" y="57"/>
                  </a:cubicBezTo>
                  <a:cubicBezTo>
                    <a:pt x="15502" y="57"/>
                    <a:pt x="17776" y="29"/>
                    <a:pt x="20070" y="29"/>
                  </a:cubicBezTo>
                  <a:cubicBezTo>
                    <a:pt x="20386" y="29"/>
                    <a:pt x="21165" y="-84"/>
                    <a:pt x="21312" y="226"/>
                  </a:cubicBezTo>
                  <a:cubicBezTo>
                    <a:pt x="21439" y="451"/>
                    <a:pt x="21291" y="845"/>
                    <a:pt x="21270" y="1071"/>
                  </a:cubicBezTo>
                  <a:cubicBezTo>
                    <a:pt x="21249" y="1380"/>
                    <a:pt x="21291" y="1662"/>
                    <a:pt x="21291" y="1972"/>
                  </a:cubicBezTo>
                  <a:cubicBezTo>
                    <a:pt x="21312" y="2563"/>
                    <a:pt x="21165" y="3155"/>
                    <a:pt x="21228" y="3746"/>
                  </a:cubicBezTo>
                  <a:cubicBezTo>
                    <a:pt x="21291" y="4365"/>
                    <a:pt x="21355" y="4985"/>
                    <a:pt x="21333" y="5633"/>
                  </a:cubicBezTo>
                  <a:cubicBezTo>
                    <a:pt x="21270" y="8421"/>
                    <a:pt x="21544" y="11124"/>
                    <a:pt x="21333" y="13941"/>
                  </a:cubicBezTo>
                  <a:cubicBezTo>
                    <a:pt x="21270" y="14701"/>
                    <a:pt x="21333" y="15433"/>
                    <a:pt x="21376" y="16193"/>
                  </a:cubicBezTo>
                  <a:cubicBezTo>
                    <a:pt x="21397" y="16869"/>
                    <a:pt x="21228" y="17573"/>
                    <a:pt x="21249" y="18277"/>
                  </a:cubicBezTo>
                  <a:cubicBezTo>
                    <a:pt x="21270" y="18953"/>
                    <a:pt x="21312" y="19573"/>
                    <a:pt x="21291" y="20221"/>
                  </a:cubicBezTo>
                  <a:cubicBezTo>
                    <a:pt x="21291" y="20502"/>
                    <a:pt x="21333" y="20896"/>
                    <a:pt x="21270" y="21150"/>
                  </a:cubicBezTo>
                  <a:cubicBezTo>
                    <a:pt x="21186" y="21516"/>
                    <a:pt x="21060" y="21431"/>
                    <a:pt x="20765" y="21431"/>
                  </a:cubicBezTo>
                  <a:cubicBezTo>
                    <a:pt x="18891" y="21516"/>
                    <a:pt x="17018" y="21431"/>
                    <a:pt x="15165" y="21403"/>
                  </a:cubicBezTo>
                  <a:cubicBezTo>
                    <a:pt x="12470" y="21375"/>
                    <a:pt x="9776" y="21403"/>
                    <a:pt x="7081" y="21403"/>
                  </a:cubicBezTo>
                  <a:cubicBezTo>
                    <a:pt x="4765" y="21403"/>
                    <a:pt x="2449" y="21234"/>
                    <a:pt x="133" y="21234"/>
                  </a:cubicBezTo>
                  <a:cubicBezTo>
                    <a:pt x="-56" y="20164"/>
                    <a:pt x="28" y="18672"/>
                    <a:pt x="91" y="17573"/>
                  </a:cubicBezTo>
                  <a:cubicBezTo>
                    <a:pt x="175" y="16250"/>
                    <a:pt x="218" y="15067"/>
                    <a:pt x="154" y="13715"/>
                  </a:cubicBezTo>
                  <a:cubicBezTo>
                    <a:pt x="49" y="11040"/>
                    <a:pt x="175" y="8364"/>
                    <a:pt x="7" y="5689"/>
                  </a:cubicBezTo>
                  <a:cubicBezTo>
                    <a:pt x="-35" y="5013"/>
                    <a:pt x="112" y="845"/>
                    <a:pt x="112" y="1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88" name="AutoShape 23"/>
            <p:cNvSpPr>
              <a:spLocks/>
            </p:cNvSpPr>
            <p:nvPr/>
          </p:nvSpPr>
          <p:spPr bwMode="auto">
            <a:xfrm>
              <a:off x="10340672" y="7236266"/>
              <a:ext cx="1019705" cy="287855"/>
            </a:xfrm>
            <a:custGeom>
              <a:avLst/>
              <a:gdLst>
                <a:gd name="T0" fmla="*/ 24069426 w 21600"/>
                <a:gd name="T1" fmla="*/ 2091311 h 20686"/>
                <a:gd name="T2" fmla="*/ 0 60000 65536"/>
                <a:gd name="T3" fmla="*/ 0 w 21600"/>
                <a:gd name="T4" fmla="*/ 0 h 20686"/>
                <a:gd name="T5" fmla="*/ 21600 w 21600"/>
                <a:gd name="T6" fmla="*/ 20686 h 2068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0686">
                  <a:moveTo>
                    <a:pt x="0" y="20186"/>
                  </a:moveTo>
                  <a:cubicBezTo>
                    <a:pt x="71" y="18772"/>
                    <a:pt x="401" y="17229"/>
                    <a:pt x="637" y="15943"/>
                  </a:cubicBezTo>
                  <a:cubicBezTo>
                    <a:pt x="920" y="14401"/>
                    <a:pt x="1226" y="12858"/>
                    <a:pt x="1509" y="11379"/>
                  </a:cubicBezTo>
                  <a:cubicBezTo>
                    <a:pt x="1839" y="9708"/>
                    <a:pt x="2240" y="8679"/>
                    <a:pt x="2688" y="7329"/>
                  </a:cubicBezTo>
                  <a:cubicBezTo>
                    <a:pt x="3207" y="5722"/>
                    <a:pt x="3655" y="3922"/>
                    <a:pt x="4245" y="2443"/>
                  </a:cubicBezTo>
                  <a:cubicBezTo>
                    <a:pt x="5141" y="193"/>
                    <a:pt x="6155" y="-771"/>
                    <a:pt x="7286" y="708"/>
                  </a:cubicBezTo>
                  <a:cubicBezTo>
                    <a:pt x="7923" y="1543"/>
                    <a:pt x="8348" y="2829"/>
                    <a:pt x="8866" y="4115"/>
                  </a:cubicBezTo>
                  <a:cubicBezTo>
                    <a:pt x="9385" y="5465"/>
                    <a:pt x="9668" y="7458"/>
                    <a:pt x="10210" y="8743"/>
                  </a:cubicBezTo>
                  <a:cubicBezTo>
                    <a:pt x="11177" y="10993"/>
                    <a:pt x="12026" y="12086"/>
                    <a:pt x="13229" y="10479"/>
                  </a:cubicBezTo>
                  <a:cubicBezTo>
                    <a:pt x="14337" y="9065"/>
                    <a:pt x="15021" y="5915"/>
                    <a:pt x="16389" y="6686"/>
                  </a:cubicBezTo>
                  <a:cubicBezTo>
                    <a:pt x="16978" y="7008"/>
                    <a:pt x="17450" y="7458"/>
                    <a:pt x="17921" y="8486"/>
                  </a:cubicBezTo>
                  <a:cubicBezTo>
                    <a:pt x="18440" y="9643"/>
                    <a:pt x="18794" y="11122"/>
                    <a:pt x="19242" y="12536"/>
                  </a:cubicBezTo>
                  <a:cubicBezTo>
                    <a:pt x="19690" y="13886"/>
                    <a:pt x="20138" y="15301"/>
                    <a:pt x="20610" y="16650"/>
                  </a:cubicBezTo>
                  <a:cubicBezTo>
                    <a:pt x="20963" y="17615"/>
                    <a:pt x="21506" y="19158"/>
                    <a:pt x="21600" y="20572"/>
                  </a:cubicBezTo>
                  <a:cubicBezTo>
                    <a:pt x="20492" y="20829"/>
                    <a:pt x="19383" y="20572"/>
                    <a:pt x="18275" y="20572"/>
                  </a:cubicBezTo>
                  <a:cubicBezTo>
                    <a:pt x="17120" y="20572"/>
                    <a:pt x="15964" y="20508"/>
                    <a:pt x="14809" y="20443"/>
                  </a:cubicBezTo>
                  <a:cubicBezTo>
                    <a:pt x="13465" y="20315"/>
                    <a:pt x="12121" y="20572"/>
                    <a:pt x="10776" y="20508"/>
                  </a:cubicBezTo>
                  <a:cubicBezTo>
                    <a:pt x="10069" y="20443"/>
                    <a:pt x="9385" y="20315"/>
                    <a:pt x="8678" y="20443"/>
                  </a:cubicBezTo>
                  <a:cubicBezTo>
                    <a:pt x="8065" y="20508"/>
                    <a:pt x="7452" y="20122"/>
                    <a:pt x="6838" y="20250"/>
                  </a:cubicBezTo>
                  <a:cubicBezTo>
                    <a:pt x="5659" y="20508"/>
                    <a:pt x="4528" y="20379"/>
                    <a:pt x="3349" y="20379"/>
                  </a:cubicBezTo>
                  <a:cubicBezTo>
                    <a:pt x="2335" y="20379"/>
                    <a:pt x="1250" y="20636"/>
                    <a:pt x="259" y="20250"/>
                  </a:cubicBezTo>
                  <a:cubicBezTo>
                    <a:pt x="165" y="20250"/>
                    <a:pt x="94" y="20186"/>
                    <a:pt x="0" y="20122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89" name="AutoShape 24"/>
            <p:cNvSpPr>
              <a:spLocks/>
            </p:cNvSpPr>
            <p:nvPr/>
          </p:nvSpPr>
          <p:spPr bwMode="auto">
            <a:xfrm>
              <a:off x="11053094" y="6828499"/>
              <a:ext cx="206582" cy="162223"/>
            </a:xfrm>
            <a:custGeom>
              <a:avLst/>
              <a:gdLst>
                <a:gd name="T0" fmla="*/ 1651133 w 15734"/>
                <a:gd name="T1" fmla="*/ 1094973 h 16111"/>
                <a:gd name="T2" fmla="*/ 0 60000 65536"/>
                <a:gd name="T3" fmla="*/ 0 w 15734"/>
                <a:gd name="T4" fmla="*/ 0 h 16111"/>
                <a:gd name="T5" fmla="*/ 15734 w 15734"/>
                <a:gd name="T6" fmla="*/ 16111 h 16111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15734" h="16111">
                  <a:moveTo>
                    <a:pt x="2336" y="2608"/>
                  </a:moveTo>
                  <a:cubicBezTo>
                    <a:pt x="-1222" y="5364"/>
                    <a:pt x="-375" y="11052"/>
                    <a:pt x="2590" y="13986"/>
                  </a:cubicBezTo>
                  <a:cubicBezTo>
                    <a:pt x="5639" y="16919"/>
                    <a:pt x="10722" y="16830"/>
                    <a:pt x="13602" y="13630"/>
                  </a:cubicBezTo>
                  <a:cubicBezTo>
                    <a:pt x="20378" y="5897"/>
                    <a:pt x="9451" y="-4681"/>
                    <a:pt x="2420" y="2253"/>
                  </a:cubicBezTo>
                  <a:cubicBezTo>
                    <a:pt x="1997" y="2697"/>
                    <a:pt x="1573" y="3230"/>
                    <a:pt x="1235" y="367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90" name="AutoShape 57"/>
            <p:cNvSpPr>
              <a:spLocks/>
            </p:cNvSpPr>
            <p:nvPr/>
          </p:nvSpPr>
          <p:spPr bwMode="auto">
            <a:xfrm rot="-5400000">
              <a:off x="10286396" y="6410054"/>
              <a:ext cx="1135475" cy="1353344"/>
            </a:xfrm>
            <a:custGeom>
              <a:avLst/>
              <a:gdLst>
                <a:gd name="T0" fmla="*/ 8001201 w 20680"/>
                <a:gd name="T1" fmla="*/ 280362 h 20607"/>
                <a:gd name="T2" fmla="*/ 39336685 w 20680"/>
                <a:gd name="T3" fmla="*/ 280362 h 20607"/>
                <a:gd name="T4" fmla="*/ 61368639 w 20680"/>
                <a:gd name="T5" fmla="*/ 18753276 h 20607"/>
                <a:gd name="T6" fmla="*/ 61857036 w 20680"/>
                <a:gd name="T7" fmla="*/ 64532178 h 20607"/>
                <a:gd name="T8" fmla="*/ 41293293 w 20680"/>
                <a:gd name="T9" fmla="*/ 88625019 h 20607"/>
                <a:gd name="T10" fmla="*/ 16813376 w 20680"/>
                <a:gd name="T11" fmla="*/ 88625019 h 20607"/>
                <a:gd name="T12" fmla="*/ 1145633 w 20680"/>
                <a:gd name="T13" fmla="*/ 71756594 h 20607"/>
                <a:gd name="T14" fmla="*/ 5553230 w 20680"/>
                <a:gd name="T15" fmla="*/ 108257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4" name="Rectangle 33">
            <a:hlinkClick r:id="rId7" action="ppaction://hlinksldjump"/>
          </p:cNvPr>
          <p:cNvSpPr/>
          <p:nvPr/>
        </p:nvSpPr>
        <p:spPr>
          <a:xfrm>
            <a:off x="9929813" y="6478588"/>
            <a:ext cx="1524000" cy="1219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80" name="AutoShape 7"/>
          <p:cNvSpPr>
            <a:spLocks/>
          </p:cNvSpPr>
          <p:nvPr/>
        </p:nvSpPr>
        <p:spPr bwMode="auto">
          <a:xfrm>
            <a:off x="7156450" y="6392863"/>
            <a:ext cx="2514600" cy="20574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1281" name="Picture 2" descr="http://retaildesignblog.net/wp-content/uploads/2013/08/Bread-Butter-Berlin-2013-Summer-JACK-JONES-08.jpg"/>
          <p:cNvPicPr>
            <a:picLocks noChangeAspect="1" noChangeArrowheads="1"/>
          </p:cNvPicPr>
          <p:nvPr/>
        </p:nvPicPr>
        <p:blipFill>
          <a:blip r:embed="rId8" cstate="print"/>
          <a:srcRect l="15556" t="16843" r="17778" b="9053"/>
          <a:stretch>
            <a:fillRect/>
          </a:stretch>
        </p:blipFill>
        <p:spPr bwMode="auto">
          <a:xfrm>
            <a:off x="7308850" y="6600825"/>
            <a:ext cx="2286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Rectangle 37">
            <a:hlinkClick r:id="rId9" action="ppaction://hlinksldjump"/>
          </p:cNvPr>
          <p:cNvSpPr/>
          <p:nvPr/>
        </p:nvSpPr>
        <p:spPr>
          <a:xfrm>
            <a:off x="7156450" y="6359525"/>
            <a:ext cx="2590800" cy="2057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1283" name="Group 31"/>
          <p:cNvGrpSpPr>
            <a:grpSpLocks/>
          </p:cNvGrpSpPr>
          <p:nvPr/>
        </p:nvGrpSpPr>
        <p:grpSpPr bwMode="auto">
          <a:xfrm rot="10800000">
            <a:off x="11374438" y="382588"/>
            <a:ext cx="688975" cy="687387"/>
            <a:chOff x="9799471" y="3464257"/>
            <a:chExt cx="688975" cy="687387"/>
          </a:xfrm>
        </p:grpSpPr>
        <p:sp>
          <p:nvSpPr>
            <p:cNvPr id="11285" name="AutoShape 51"/>
            <p:cNvSpPr>
              <a:spLocks/>
            </p:cNvSpPr>
            <p:nvPr/>
          </p:nvSpPr>
          <p:spPr bwMode="auto">
            <a:xfrm>
              <a:off x="9799471" y="3464257"/>
              <a:ext cx="688975" cy="687387"/>
            </a:xfrm>
            <a:custGeom>
              <a:avLst/>
              <a:gdLst>
                <a:gd name="T0" fmla="*/ 686661 w 21441"/>
                <a:gd name="T1" fmla="*/ 0 h 20853"/>
                <a:gd name="T2" fmla="*/ 2423414 w 21441"/>
                <a:gd name="T3" fmla="*/ 0 h 20853"/>
                <a:gd name="T4" fmla="*/ 4482371 w 21441"/>
                <a:gd name="T5" fmla="*/ 34776 h 20853"/>
                <a:gd name="T6" fmla="*/ 8501087 w 21441"/>
                <a:gd name="T7" fmla="*/ 34776 h 20853"/>
                <a:gd name="T8" fmla="*/ 17383213 w 21441"/>
                <a:gd name="T9" fmla="*/ 34776 h 20853"/>
                <a:gd name="T10" fmla="*/ 21228470 w 21441"/>
                <a:gd name="T11" fmla="*/ 0 h 20853"/>
                <a:gd name="T12" fmla="*/ 22022521 w 21441"/>
                <a:gd name="T13" fmla="*/ 1309342 h 20853"/>
                <a:gd name="T14" fmla="*/ 21873840 w 21441"/>
                <a:gd name="T15" fmla="*/ 3469470 h 20853"/>
                <a:gd name="T16" fmla="*/ 22022521 w 21441"/>
                <a:gd name="T17" fmla="*/ 5592679 h 20853"/>
                <a:gd name="T18" fmla="*/ 22047296 w 21441"/>
                <a:gd name="T19" fmla="*/ 7894088 h 20853"/>
                <a:gd name="T20" fmla="*/ 22096878 w 21441"/>
                <a:gd name="T21" fmla="*/ 12389282 h 20853"/>
                <a:gd name="T22" fmla="*/ 22022521 w 21441"/>
                <a:gd name="T23" fmla="*/ 16956236 h 20853"/>
                <a:gd name="T24" fmla="*/ 22096878 w 21441"/>
                <a:gd name="T25" fmla="*/ 21380825 h 20853"/>
                <a:gd name="T26" fmla="*/ 19268679 w 21441"/>
                <a:gd name="T27" fmla="*/ 22548917 h 20853"/>
                <a:gd name="T28" fmla="*/ 12321569 w 21441"/>
                <a:gd name="T29" fmla="*/ 22584749 h 20853"/>
                <a:gd name="T30" fmla="*/ 2001115 w 21441"/>
                <a:gd name="T31" fmla="*/ 22514141 h 20853"/>
                <a:gd name="T32" fmla="*/ 388237 w 21441"/>
                <a:gd name="T33" fmla="*/ 22266388 h 20853"/>
                <a:gd name="T34" fmla="*/ 16517 w 21441"/>
                <a:gd name="T35" fmla="*/ 20177955 h 20853"/>
                <a:gd name="T36" fmla="*/ 140424 w 21441"/>
                <a:gd name="T37" fmla="*/ 15256806 h 20853"/>
                <a:gd name="T38" fmla="*/ 66099 w 21441"/>
                <a:gd name="T39" fmla="*/ 12743508 h 20853"/>
                <a:gd name="T40" fmla="*/ 165198 w 21441"/>
                <a:gd name="T41" fmla="*/ 10335627 h 20853"/>
                <a:gd name="T42" fmla="*/ 41292 w 21441"/>
                <a:gd name="T43" fmla="*/ 7751719 h 20853"/>
                <a:gd name="T44" fmla="*/ 190006 w 21441"/>
                <a:gd name="T45" fmla="*/ 5238454 h 20853"/>
                <a:gd name="T46" fmla="*/ 686661 w 21441"/>
                <a:gd name="T47" fmla="*/ 70641 h 208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441"/>
                <a:gd name="T73" fmla="*/ 0 h 20853"/>
                <a:gd name="T74" fmla="*/ 21441 w 21441"/>
                <a:gd name="T75" fmla="*/ 20853 h 208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441" h="20853">
                  <a:moveTo>
                    <a:pt x="665" y="0"/>
                  </a:moveTo>
                  <a:cubicBezTo>
                    <a:pt x="1169" y="163"/>
                    <a:pt x="1818" y="0"/>
                    <a:pt x="2347" y="0"/>
                  </a:cubicBezTo>
                  <a:cubicBezTo>
                    <a:pt x="3020" y="0"/>
                    <a:pt x="3668" y="32"/>
                    <a:pt x="4341" y="32"/>
                  </a:cubicBezTo>
                  <a:cubicBezTo>
                    <a:pt x="5638" y="32"/>
                    <a:pt x="6936" y="32"/>
                    <a:pt x="8233" y="32"/>
                  </a:cubicBezTo>
                  <a:cubicBezTo>
                    <a:pt x="11092" y="32"/>
                    <a:pt x="13976" y="32"/>
                    <a:pt x="16835" y="32"/>
                  </a:cubicBezTo>
                  <a:cubicBezTo>
                    <a:pt x="18084" y="32"/>
                    <a:pt x="19310" y="0"/>
                    <a:pt x="20559" y="0"/>
                  </a:cubicBezTo>
                  <a:cubicBezTo>
                    <a:pt x="21184" y="0"/>
                    <a:pt x="21375" y="326"/>
                    <a:pt x="21328" y="1205"/>
                  </a:cubicBezTo>
                  <a:cubicBezTo>
                    <a:pt x="21279" y="1857"/>
                    <a:pt x="21184" y="2508"/>
                    <a:pt x="21184" y="3193"/>
                  </a:cubicBezTo>
                  <a:cubicBezTo>
                    <a:pt x="21184" y="3844"/>
                    <a:pt x="21255" y="4528"/>
                    <a:pt x="21328" y="5147"/>
                  </a:cubicBezTo>
                  <a:cubicBezTo>
                    <a:pt x="21400" y="5864"/>
                    <a:pt x="21255" y="6548"/>
                    <a:pt x="21352" y="7265"/>
                  </a:cubicBezTo>
                  <a:cubicBezTo>
                    <a:pt x="21520" y="8601"/>
                    <a:pt x="21400" y="10034"/>
                    <a:pt x="21400" y="11402"/>
                  </a:cubicBezTo>
                  <a:cubicBezTo>
                    <a:pt x="21400" y="12803"/>
                    <a:pt x="21328" y="14204"/>
                    <a:pt x="21328" y="15605"/>
                  </a:cubicBezTo>
                  <a:cubicBezTo>
                    <a:pt x="21328" y="16973"/>
                    <a:pt x="21400" y="18341"/>
                    <a:pt x="21400" y="19677"/>
                  </a:cubicBezTo>
                  <a:cubicBezTo>
                    <a:pt x="21400" y="21339"/>
                    <a:pt x="19525" y="20752"/>
                    <a:pt x="18661" y="20752"/>
                  </a:cubicBezTo>
                  <a:cubicBezTo>
                    <a:pt x="16402" y="20752"/>
                    <a:pt x="14168" y="20785"/>
                    <a:pt x="11933" y="20785"/>
                  </a:cubicBezTo>
                  <a:cubicBezTo>
                    <a:pt x="8594" y="20785"/>
                    <a:pt x="5254" y="20720"/>
                    <a:pt x="1938" y="20720"/>
                  </a:cubicBezTo>
                  <a:cubicBezTo>
                    <a:pt x="1458" y="20720"/>
                    <a:pt x="785" y="20883"/>
                    <a:pt x="376" y="20492"/>
                  </a:cubicBezTo>
                  <a:cubicBezTo>
                    <a:pt x="-80" y="20134"/>
                    <a:pt x="40" y="19189"/>
                    <a:pt x="16" y="18570"/>
                  </a:cubicBezTo>
                  <a:cubicBezTo>
                    <a:pt x="-56" y="17104"/>
                    <a:pt x="136" y="15572"/>
                    <a:pt x="136" y="14041"/>
                  </a:cubicBezTo>
                  <a:cubicBezTo>
                    <a:pt x="136" y="13292"/>
                    <a:pt x="136" y="12477"/>
                    <a:pt x="64" y="11728"/>
                  </a:cubicBezTo>
                  <a:cubicBezTo>
                    <a:pt x="16" y="11012"/>
                    <a:pt x="160" y="10262"/>
                    <a:pt x="160" y="9512"/>
                  </a:cubicBezTo>
                  <a:cubicBezTo>
                    <a:pt x="160" y="8731"/>
                    <a:pt x="64" y="7949"/>
                    <a:pt x="40" y="7134"/>
                  </a:cubicBezTo>
                  <a:cubicBezTo>
                    <a:pt x="16" y="6385"/>
                    <a:pt x="208" y="5603"/>
                    <a:pt x="184" y="4821"/>
                  </a:cubicBezTo>
                  <a:cubicBezTo>
                    <a:pt x="160" y="4203"/>
                    <a:pt x="-80" y="-261"/>
                    <a:pt x="665" y="65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86" name="AutoShape 64"/>
            <p:cNvSpPr>
              <a:spLocks/>
            </p:cNvSpPr>
            <p:nvPr/>
          </p:nvSpPr>
          <p:spPr bwMode="auto">
            <a:xfrm rot="5400000">
              <a:off x="9932986" y="3585369"/>
              <a:ext cx="450058" cy="459581"/>
            </a:xfrm>
            <a:custGeom>
              <a:avLst/>
              <a:gdLst>
                <a:gd name="T0" fmla="*/ 4688093 w 21354"/>
                <a:gd name="T1" fmla="*/ 4889239 h 21600"/>
                <a:gd name="T2" fmla="*/ 0 60000 65536"/>
                <a:gd name="T3" fmla="*/ 0 w 21354"/>
                <a:gd name="T4" fmla="*/ 0 h 21600"/>
                <a:gd name="T5" fmla="*/ 21354 w 21354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54" h="21600">
                  <a:moveTo>
                    <a:pt x="21354" y="9741"/>
                  </a:moveTo>
                  <a:cubicBezTo>
                    <a:pt x="17729" y="6353"/>
                    <a:pt x="13348" y="3600"/>
                    <a:pt x="9421" y="1059"/>
                  </a:cubicBezTo>
                  <a:cubicBezTo>
                    <a:pt x="9119" y="2965"/>
                    <a:pt x="8968" y="5082"/>
                    <a:pt x="9270" y="6988"/>
                  </a:cubicBezTo>
                  <a:cubicBezTo>
                    <a:pt x="6400" y="3600"/>
                    <a:pt x="3077" y="2753"/>
                    <a:pt x="56" y="0"/>
                  </a:cubicBezTo>
                  <a:cubicBezTo>
                    <a:pt x="811" y="6988"/>
                    <a:pt x="-246" y="14400"/>
                    <a:pt x="56" y="21176"/>
                  </a:cubicBezTo>
                  <a:cubicBezTo>
                    <a:pt x="3228" y="19694"/>
                    <a:pt x="5947" y="15247"/>
                    <a:pt x="9119" y="14188"/>
                  </a:cubicBezTo>
                  <a:cubicBezTo>
                    <a:pt x="9572" y="16729"/>
                    <a:pt x="9270" y="19271"/>
                    <a:pt x="9270" y="21600"/>
                  </a:cubicBezTo>
                  <a:cubicBezTo>
                    <a:pt x="13348" y="18847"/>
                    <a:pt x="18182" y="14612"/>
                    <a:pt x="21354" y="995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9" name="Rectangle 28">
            <a:hlinkClick r:id="rId10" action="ppaction://hlinksldjump"/>
          </p:cNvPr>
          <p:cNvSpPr/>
          <p:nvPr/>
        </p:nvSpPr>
        <p:spPr>
          <a:xfrm rot="10800000">
            <a:off x="11377613" y="384175"/>
            <a:ext cx="6858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2" cstate="print"/>
          <a:srcRect l="50746" b="1266"/>
          <a:stretch>
            <a:fillRect/>
          </a:stretch>
        </p:blipFill>
        <p:spPr bwMode="auto">
          <a:xfrm>
            <a:off x="3833813" y="2211388"/>
            <a:ext cx="372268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 descr="C:\Users\MidasN\Documents\Master\KTH\HCID Principles of Design\Assignment 3\Images\4369690448968_0hr7O1Sk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6713" y="7164388"/>
            <a:ext cx="755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C:\Users\MidasN\Documents\Master\KTH\HCID Principles of Design\Assignment 3\Images\3480743814853_1ZgR4zXp_l.jpg"/>
          <p:cNvPicPr>
            <a:picLocks noChangeAspect="1" noChangeArrowheads="1"/>
          </p:cNvPicPr>
          <p:nvPr/>
        </p:nvPicPr>
        <p:blipFill>
          <a:blip r:embed="rId4" cstate="print"/>
          <a:srcRect r="28677" b="2499"/>
          <a:stretch>
            <a:fillRect/>
          </a:stretch>
        </p:blipFill>
        <p:spPr bwMode="auto">
          <a:xfrm>
            <a:off x="7567613" y="2211388"/>
            <a:ext cx="543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2" cstate="print"/>
          <a:srcRect r="51271" b="5190"/>
          <a:stretch>
            <a:fillRect/>
          </a:stretch>
        </p:blipFill>
        <p:spPr bwMode="auto">
          <a:xfrm>
            <a:off x="0" y="2211388"/>
            <a:ext cx="3833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294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12317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8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9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0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1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2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3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12324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12295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pic>
        <p:nvPicPr>
          <p:cNvPr id="12296" name="Picture 5" descr="C:\Users\MidasN\Documents\Master\KTH\HCID Principles of Design\Assignment 3\Images\Hermes.jpg"/>
          <p:cNvPicPr>
            <a:picLocks noChangeAspect="1" noChangeArrowheads="1"/>
          </p:cNvPicPr>
          <p:nvPr/>
        </p:nvPicPr>
        <p:blipFill>
          <a:blip r:embed="rId5" cstate="print"/>
          <a:srcRect t="30496"/>
          <a:stretch>
            <a:fillRect/>
          </a:stretch>
        </p:blipFill>
        <p:spPr bwMode="auto">
          <a:xfrm>
            <a:off x="0" y="7151688"/>
            <a:ext cx="5510213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297" name="Group 39"/>
          <p:cNvGrpSpPr>
            <a:grpSpLocks/>
          </p:cNvGrpSpPr>
          <p:nvPr/>
        </p:nvGrpSpPr>
        <p:grpSpPr bwMode="auto">
          <a:xfrm>
            <a:off x="309563" y="515938"/>
            <a:ext cx="631825" cy="703262"/>
            <a:chOff x="405606" y="306387"/>
            <a:chExt cx="631825" cy="703941"/>
          </a:xfrm>
        </p:grpSpPr>
        <p:sp>
          <p:nvSpPr>
            <p:cNvPr id="12315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6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4" name="Rectangle 43">
            <a:hlinkClick r:id="rId6" action="ppaction://hlinksldjump"/>
          </p:cNvPr>
          <p:cNvSpPr/>
          <p:nvPr/>
        </p:nvSpPr>
        <p:spPr>
          <a:xfrm>
            <a:off x="233363" y="47783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AutoShape 60"/>
          <p:cNvSpPr>
            <a:spLocks/>
          </p:cNvSpPr>
          <p:nvPr/>
        </p:nvSpPr>
        <p:spPr bwMode="auto">
          <a:xfrm>
            <a:off x="12053888" y="647700"/>
            <a:ext cx="682625" cy="676275"/>
          </a:xfrm>
          <a:custGeom>
            <a:avLst/>
            <a:gdLst>
              <a:gd name="T0" fmla="*/ 4919282 w 21185"/>
              <a:gd name="T1" fmla="*/ 349954 h 20861"/>
              <a:gd name="T2" fmla="*/ 15128528 w 21185"/>
              <a:gd name="T3" fmla="*/ 181801 h 20861"/>
              <a:gd name="T4" fmla="*/ 21990417 w 21185"/>
              <a:gd name="T5" fmla="*/ 4217406 h 20861"/>
              <a:gd name="T6" fmla="*/ 21823249 w 21185"/>
              <a:gd name="T7" fmla="*/ 13970081 h 20861"/>
              <a:gd name="T8" fmla="*/ 18140523 w 21185"/>
              <a:gd name="T9" fmla="*/ 21704988 h 20861"/>
              <a:gd name="T10" fmla="*/ 7764138 w 21185"/>
              <a:gd name="T11" fmla="*/ 21536835 h 20861"/>
              <a:gd name="T12" fmla="*/ 400778 w 21185"/>
              <a:gd name="T13" fmla="*/ 17669384 h 20861"/>
              <a:gd name="T14" fmla="*/ 233610 w 21185"/>
              <a:gd name="T15" fmla="*/ 7916705 h 20861"/>
              <a:gd name="T16" fmla="*/ 5086451 w 21185"/>
              <a:gd name="T17" fmla="*/ 518107 h 20861"/>
              <a:gd name="T18" fmla="*/ 5253619 w 21185"/>
              <a:gd name="T19" fmla="*/ 686260 h 208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185"/>
              <a:gd name="T31" fmla="*/ 0 h 20861"/>
              <a:gd name="T32" fmla="*/ 21185 w 21185"/>
              <a:gd name="T33" fmla="*/ 20861 h 208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185" h="20861">
                <a:moveTo>
                  <a:pt x="4738" y="333"/>
                </a:moveTo>
                <a:cubicBezTo>
                  <a:pt x="7801" y="-307"/>
                  <a:pt x="11347" y="173"/>
                  <a:pt x="14571" y="173"/>
                </a:cubicBezTo>
                <a:cubicBezTo>
                  <a:pt x="17956" y="173"/>
                  <a:pt x="21341" y="-467"/>
                  <a:pt x="21180" y="4013"/>
                </a:cubicBezTo>
                <a:cubicBezTo>
                  <a:pt x="21019" y="7053"/>
                  <a:pt x="21180" y="10253"/>
                  <a:pt x="21019" y="13293"/>
                </a:cubicBezTo>
                <a:cubicBezTo>
                  <a:pt x="20857" y="16653"/>
                  <a:pt x="21341" y="20173"/>
                  <a:pt x="17472" y="20653"/>
                </a:cubicBezTo>
                <a:cubicBezTo>
                  <a:pt x="14087" y="21133"/>
                  <a:pt x="10702" y="20653"/>
                  <a:pt x="7478" y="20493"/>
                </a:cubicBezTo>
                <a:cubicBezTo>
                  <a:pt x="3610" y="20333"/>
                  <a:pt x="1192" y="21133"/>
                  <a:pt x="386" y="16813"/>
                </a:cubicBezTo>
                <a:cubicBezTo>
                  <a:pt x="-259" y="13773"/>
                  <a:pt x="63" y="10573"/>
                  <a:pt x="225" y="7533"/>
                </a:cubicBezTo>
                <a:cubicBezTo>
                  <a:pt x="386" y="4333"/>
                  <a:pt x="225" y="333"/>
                  <a:pt x="4899" y="493"/>
                </a:cubicBezTo>
                <a:cubicBezTo>
                  <a:pt x="5060" y="493"/>
                  <a:pt x="5060" y="653"/>
                  <a:pt x="5060" y="6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AutoShape 61"/>
          <p:cNvSpPr>
            <a:spLocks/>
          </p:cNvSpPr>
          <p:nvPr/>
        </p:nvSpPr>
        <p:spPr bwMode="auto">
          <a:xfrm>
            <a:off x="12215813" y="865188"/>
            <a:ext cx="322262" cy="227012"/>
          </a:xfrm>
          <a:custGeom>
            <a:avLst/>
            <a:gdLst>
              <a:gd name="T0" fmla="*/ 1500951 w 19410"/>
              <a:gd name="T1" fmla="*/ 0 h 18972"/>
              <a:gd name="T2" fmla="*/ 206473 w 19410"/>
              <a:gd name="T3" fmla="*/ 123701 h 18972"/>
              <a:gd name="T4" fmla="*/ 33903 w 19410"/>
              <a:gd name="T5" fmla="*/ 2535936 h 18972"/>
              <a:gd name="T6" fmla="*/ 5297831 w 19410"/>
              <a:gd name="T7" fmla="*/ 1917421 h 18972"/>
              <a:gd name="T8" fmla="*/ 0 60000 65536"/>
              <a:gd name="T9" fmla="*/ 0 60000 65536"/>
              <a:gd name="T10" fmla="*/ 0 60000 65536"/>
              <a:gd name="T11" fmla="*/ 0 60000 65536"/>
              <a:gd name="T12" fmla="*/ 0 w 19410"/>
              <a:gd name="T13" fmla="*/ 0 h 18972"/>
              <a:gd name="T14" fmla="*/ 19410 w 19410"/>
              <a:gd name="T15" fmla="*/ 18972 h 189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10" h="18972">
                <a:moveTo>
                  <a:pt x="5445" y="0"/>
                </a:moveTo>
                <a:cubicBezTo>
                  <a:pt x="3880" y="432"/>
                  <a:pt x="2314" y="864"/>
                  <a:pt x="749" y="864"/>
                </a:cubicBezTo>
                <a:cubicBezTo>
                  <a:pt x="123" y="6048"/>
                  <a:pt x="-190" y="12528"/>
                  <a:pt x="123" y="17712"/>
                </a:cubicBezTo>
                <a:cubicBezTo>
                  <a:pt x="4193" y="18576"/>
                  <a:pt x="21410" y="21600"/>
                  <a:pt x="19219" y="1339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AutoShape 62"/>
          <p:cNvSpPr>
            <a:spLocks/>
          </p:cNvSpPr>
          <p:nvPr/>
        </p:nvSpPr>
        <p:spPr bwMode="auto">
          <a:xfrm>
            <a:off x="12339638" y="776288"/>
            <a:ext cx="306387" cy="171450"/>
          </a:xfrm>
          <a:custGeom>
            <a:avLst/>
            <a:gdLst>
              <a:gd name="T0" fmla="*/ 0 w 21600"/>
              <a:gd name="T1" fmla="*/ 1360884 h 21600"/>
              <a:gd name="T2" fmla="*/ 3167332 w 21600"/>
              <a:gd name="T3" fmla="*/ 412361 h 21600"/>
              <a:gd name="T4" fmla="*/ 3093686 w 21600"/>
              <a:gd name="T5" fmla="*/ 0 h 21600"/>
              <a:gd name="T6" fmla="*/ 4345972 w 21600"/>
              <a:gd name="T7" fmla="*/ 701048 h 21600"/>
              <a:gd name="T8" fmla="*/ 3020054 w 21600"/>
              <a:gd name="T9" fmla="*/ 1319617 h 21600"/>
              <a:gd name="T10" fmla="*/ 2872761 w 21600"/>
              <a:gd name="T11" fmla="*/ 1030994 h 21600"/>
              <a:gd name="T12" fmla="*/ 147279 w 21600"/>
              <a:gd name="T13" fmla="*/ 1360884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21600"/>
                </a:moveTo>
                <a:cubicBezTo>
                  <a:pt x="1831" y="8509"/>
                  <a:pt x="9519" y="7200"/>
                  <a:pt x="15742" y="6545"/>
                </a:cubicBezTo>
                <a:cubicBezTo>
                  <a:pt x="15376" y="4582"/>
                  <a:pt x="15742" y="1964"/>
                  <a:pt x="15376" y="0"/>
                </a:cubicBezTo>
                <a:cubicBezTo>
                  <a:pt x="17573" y="3927"/>
                  <a:pt x="19403" y="7855"/>
                  <a:pt x="21600" y="11127"/>
                </a:cubicBezTo>
                <a:cubicBezTo>
                  <a:pt x="19769" y="14400"/>
                  <a:pt x="17207" y="17673"/>
                  <a:pt x="15010" y="20945"/>
                </a:cubicBezTo>
                <a:cubicBezTo>
                  <a:pt x="14644" y="19636"/>
                  <a:pt x="14278" y="17673"/>
                  <a:pt x="14278" y="16364"/>
                </a:cubicBezTo>
                <a:cubicBezTo>
                  <a:pt x="9885" y="16364"/>
                  <a:pt x="3661" y="14400"/>
                  <a:pt x="732" y="2160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12065000" y="649288"/>
            <a:ext cx="747713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1624013" y="4268788"/>
            <a:ext cx="609600" cy="609600"/>
            <a:chOff x="2005806" y="4802187"/>
            <a:chExt cx="609600" cy="609600"/>
          </a:xfrm>
        </p:grpSpPr>
        <p:sp>
          <p:nvSpPr>
            <p:cNvPr id="12313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4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0" y="2211388"/>
            <a:ext cx="37576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5434013" y="4268788"/>
            <a:ext cx="609600" cy="609600"/>
            <a:chOff x="2005806" y="4802187"/>
            <a:chExt cx="609600" cy="609600"/>
          </a:xfrm>
        </p:grpSpPr>
        <p:sp>
          <p:nvSpPr>
            <p:cNvPr id="12311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2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3810000" y="2211388"/>
            <a:ext cx="37576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10107613" y="4268788"/>
            <a:ext cx="609600" cy="609600"/>
            <a:chOff x="2005806" y="4802187"/>
            <a:chExt cx="609600" cy="609600"/>
          </a:xfrm>
        </p:grpSpPr>
        <p:sp>
          <p:nvSpPr>
            <p:cNvPr id="12309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0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7569200" y="2211388"/>
            <a:ext cx="54340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0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9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4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5" grpId="3" animBg="1"/>
      <p:bldP spid="45" grpId="4" animBg="1"/>
      <p:bldP spid="45" grpId="5" animBg="1"/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53" grpId="0" animBg="1"/>
      <p:bldP spid="59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blog.denimtherapy.com/wp-content/uploads/2011/06/raw-denim-g-star-mens-styling-window-soho-n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7638" y="-398463"/>
            <a:ext cx="5715000" cy="428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Box 12"/>
          <p:cNvSpPr txBox="1">
            <a:spLocks noChangeArrowheads="1"/>
          </p:cNvSpPr>
          <p:nvPr/>
        </p:nvSpPr>
        <p:spPr bwMode="auto">
          <a:xfrm>
            <a:off x="4900613" y="4573588"/>
            <a:ext cx="3733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Deadline: 15-07-2015</a:t>
            </a:r>
          </a:p>
        </p:txBody>
      </p:sp>
      <p:sp>
        <p:nvSpPr>
          <p:cNvPr id="13316" name="TextBox 15"/>
          <p:cNvSpPr txBox="1">
            <a:spLocks noChangeArrowheads="1"/>
          </p:cNvSpPr>
          <p:nvPr/>
        </p:nvSpPr>
        <p:spPr bwMode="auto">
          <a:xfrm>
            <a:off x="4976813" y="5106988"/>
            <a:ext cx="325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1  day remaining…</a:t>
            </a:r>
          </a:p>
        </p:txBody>
      </p:sp>
      <p:pic>
        <p:nvPicPr>
          <p:cNvPr id="13317" name="Picture 4" descr="http://retaildesignblog.net/wp-content/uploads/2013/08/Bread-Butter-Berlin-2013-Summer-JACK-JONES.jpg"/>
          <p:cNvPicPr>
            <a:picLocks noChangeAspect="1" noChangeArrowheads="1"/>
          </p:cNvPicPr>
          <p:nvPr/>
        </p:nvPicPr>
        <p:blipFill>
          <a:blip r:embed="rId3" cstate="print"/>
          <a:srcRect l="7759" r="18530"/>
          <a:stretch>
            <a:fillRect/>
          </a:stretch>
        </p:blipFill>
        <p:spPr bwMode="auto">
          <a:xfrm>
            <a:off x="7373938" y="0"/>
            <a:ext cx="4343400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AutoShape 24"/>
          <p:cNvSpPr>
            <a:spLocks/>
          </p:cNvSpPr>
          <p:nvPr/>
        </p:nvSpPr>
        <p:spPr bwMode="auto">
          <a:xfrm rot="-5400000">
            <a:off x="6599238" y="-760412"/>
            <a:ext cx="76200" cy="102870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19" name="AutoShape 2"/>
          <p:cNvSpPr>
            <a:spLocks/>
          </p:cNvSpPr>
          <p:nvPr/>
        </p:nvSpPr>
        <p:spPr bwMode="auto">
          <a:xfrm>
            <a:off x="3875088" y="6800850"/>
            <a:ext cx="906462" cy="738188"/>
          </a:xfrm>
          <a:custGeom>
            <a:avLst/>
            <a:gdLst>
              <a:gd name="T0" fmla="*/ 5326435 w 20528"/>
              <a:gd name="T1" fmla="*/ 26254951 h 20755"/>
              <a:gd name="T2" fmla="*/ 9093410 w 20528"/>
              <a:gd name="T3" fmla="*/ 23535233 h 20755"/>
              <a:gd name="T4" fmla="*/ 6581432 w 20528"/>
              <a:gd name="T5" fmla="*/ 20443559 h 20755"/>
              <a:gd name="T6" fmla="*/ 302522 w 20528"/>
              <a:gd name="T7" fmla="*/ 13644225 h 20755"/>
              <a:gd name="T8" fmla="*/ 12680798 w 20528"/>
              <a:gd name="T9" fmla="*/ 661577 h 20755"/>
              <a:gd name="T10" fmla="*/ 34747811 w 20528"/>
              <a:gd name="T11" fmla="*/ 3999908 h 20755"/>
              <a:gd name="T12" fmla="*/ 39949323 w 20528"/>
              <a:gd name="T13" fmla="*/ 11171162 h 20755"/>
              <a:gd name="T14" fmla="*/ 35106942 w 20528"/>
              <a:gd name="T15" fmla="*/ 18713059 h 20755"/>
              <a:gd name="T16" fmla="*/ 20933008 w 20528"/>
              <a:gd name="T17" fmla="*/ 23411247 h 20755"/>
              <a:gd name="T18" fmla="*/ 13039930 w 20528"/>
              <a:gd name="T19" fmla="*/ 24524451 h 20755"/>
              <a:gd name="T20" fmla="*/ 6042757 w 20528"/>
              <a:gd name="T21" fmla="*/ 26008260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0" name="AutoShape 57"/>
          <p:cNvSpPr>
            <a:spLocks/>
          </p:cNvSpPr>
          <p:nvPr/>
        </p:nvSpPr>
        <p:spPr bwMode="auto">
          <a:xfrm rot="-5400000">
            <a:off x="3732213" y="6470650"/>
            <a:ext cx="1135062" cy="1354138"/>
          </a:xfrm>
          <a:custGeom>
            <a:avLst/>
            <a:gdLst>
              <a:gd name="T0" fmla="*/ 7998291 w 20680"/>
              <a:gd name="T1" fmla="*/ 280527 h 20607"/>
              <a:gd name="T2" fmla="*/ 39322378 w 20680"/>
              <a:gd name="T3" fmla="*/ 280527 h 20607"/>
              <a:gd name="T4" fmla="*/ 61346318 w 20680"/>
              <a:gd name="T5" fmla="*/ 18764278 h 20607"/>
              <a:gd name="T6" fmla="*/ 61834537 w 20680"/>
              <a:gd name="T7" fmla="*/ 64570039 h 20607"/>
              <a:gd name="T8" fmla="*/ 41278273 w 20680"/>
              <a:gd name="T9" fmla="*/ 88677014 h 20607"/>
              <a:gd name="T10" fmla="*/ 16807261 w 20680"/>
              <a:gd name="T11" fmla="*/ 88677014 h 20607"/>
              <a:gd name="T12" fmla="*/ 1145216 w 20680"/>
              <a:gd name="T13" fmla="*/ 71798693 h 20607"/>
              <a:gd name="T14" fmla="*/ 5551210 w 20680"/>
              <a:gd name="T15" fmla="*/ 108320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2">
            <a:hlinkClick r:id="rId4" action="ppaction://hlinksldjump"/>
          </p:cNvPr>
          <p:cNvSpPr/>
          <p:nvPr/>
        </p:nvSpPr>
        <p:spPr>
          <a:xfrm>
            <a:off x="3529013" y="6572250"/>
            <a:ext cx="1524000" cy="120173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22" name="AutoShape 7"/>
          <p:cNvSpPr>
            <a:spLocks/>
          </p:cNvSpPr>
          <p:nvPr/>
        </p:nvSpPr>
        <p:spPr bwMode="auto">
          <a:xfrm>
            <a:off x="9015413" y="6478588"/>
            <a:ext cx="2362200" cy="22098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3323" name="Group 18"/>
          <p:cNvGrpSpPr>
            <a:grpSpLocks/>
          </p:cNvGrpSpPr>
          <p:nvPr/>
        </p:nvGrpSpPr>
        <p:grpSpPr bwMode="auto">
          <a:xfrm>
            <a:off x="7069138" y="6572250"/>
            <a:ext cx="1352550" cy="1136650"/>
            <a:chOff x="7662862" y="6249987"/>
            <a:chExt cx="1353344" cy="1135475"/>
          </a:xfrm>
        </p:grpSpPr>
        <p:sp>
          <p:nvSpPr>
            <p:cNvPr id="13336" name="AutoShape 15"/>
            <p:cNvSpPr>
              <a:spLocks/>
            </p:cNvSpPr>
            <p:nvPr/>
          </p:nvSpPr>
          <p:spPr bwMode="auto">
            <a:xfrm>
              <a:off x="7837137" y="6469734"/>
              <a:ext cx="1026669" cy="770854"/>
            </a:xfrm>
            <a:custGeom>
              <a:avLst/>
              <a:gdLst>
                <a:gd name="T0" fmla="*/ 2723256 w 19811"/>
                <a:gd name="T1" fmla="*/ 2856600 h 19807"/>
                <a:gd name="T2" fmla="*/ 11755050 w 19811"/>
                <a:gd name="T3" fmla="*/ 2856600 h 19807"/>
                <a:gd name="T4" fmla="*/ 11755050 w 19811"/>
                <a:gd name="T5" fmla="*/ 0 h 19807"/>
                <a:gd name="T6" fmla="*/ 20437713 w 19811"/>
                <a:gd name="T7" fmla="*/ 0 h 19807"/>
                <a:gd name="T8" fmla="*/ 20091275 w 19811"/>
                <a:gd name="T9" fmla="*/ 2596082 h 19807"/>
                <a:gd name="T10" fmla="*/ 43015929 w 19811"/>
                <a:gd name="T11" fmla="*/ 2337080 h 19807"/>
                <a:gd name="T12" fmla="*/ 52047721 w 19811"/>
                <a:gd name="T13" fmla="*/ 13501406 h 19807"/>
                <a:gd name="T14" fmla="*/ 49617215 w 19811"/>
                <a:gd name="T15" fmla="*/ 28302409 h 19807"/>
                <a:gd name="T16" fmla="*/ 22175343 w 19811"/>
                <a:gd name="T17" fmla="*/ 29080930 h 19807"/>
                <a:gd name="T18" fmla="*/ 290054 w 19811"/>
                <a:gd name="T19" fmla="*/ 21551689 h 19807"/>
                <a:gd name="T20" fmla="*/ 4458141 w 19811"/>
                <a:gd name="T21" fmla="*/ 2596082 h 1980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811"/>
                <a:gd name="T34" fmla="*/ 0 h 19807"/>
                <a:gd name="T35" fmla="*/ 19811 w 19811"/>
                <a:gd name="T36" fmla="*/ 19807 h 1980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811" h="19807">
                  <a:moveTo>
                    <a:pt x="1014" y="1886"/>
                  </a:moveTo>
                  <a:cubicBezTo>
                    <a:pt x="2178" y="1886"/>
                    <a:pt x="3213" y="1886"/>
                    <a:pt x="4377" y="1886"/>
                  </a:cubicBezTo>
                  <a:cubicBezTo>
                    <a:pt x="4247" y="1371"/>
                    <a:pt x="4506" y="514"/>
                    <a:pt x="4377" y="0"/>
                  </a:cubicBezTo>
                  <a:cubicBezTo>
                    <a:pt x="5411" y="0"/>
                    <a:pt x="6575" y="0"/>
                    <a:pt x="7610" y="0"/>
                  </a:cubicBezTo>
                  <a:cubicBezTo>
                    <a:pt x="7481" y="514"/>
                    <a:pt x="7610" y="1200"/>
                    <a:pt x="7481" y="1714"/>
                  </a:cubicBezTo>
                  <a:cubicBezTo>
                    <a:pt x="10326" y="1886"/>
                    <a:pt x="13172" y="1371"/>
                    <a:pt x="16017" y="1543"/>
                  </a:cubicBezTo>
                  <a:cubicBezTo>
                    <a:pt x="20285" y="1886"/>
                    <a:pt x="19251" y="4629"/>
                    <a:pt x="19380" y="8914"/>
                  </a:cubicBezTo>
                  <a:cubicBezTo>
                    <a:pt x="19380" y="12000"/>
                    <a:pt x="20803" y="16800"/>
                    <a:pt x="18475" y="18686"/>
                  </a:cubicBezTo>
                  <a:cubicBezTo>
                    <a:pt x="16017" y="20744"/>
                    <a:pt x="10973" y="19372"/>
                    <a:pt x="8257" y="19200"/>
                  </a:cubicBezTo>
                  <a:cubicBezTo>
                    <a:pt x="4247" y="19028"/>
                    <a:pt x="-280" y="21600"/>
                    <a:pt x="108" y="14229"/>
                  </a:cubicBezTo>
                  <a:cubicBezTo>
                    <a:pt x="238" y="11658"/>
                    <a:pt x="-797" y="2572"/>
                    <a:pt x="1660" y="171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37" name="AutoShape 16"/>
            <p:cNvSpPr>
              <a:spLocks/>
            </p:cNvSpPr>
            <p:nvPr/>
          </p:nvSpPr>
          <p:spPr bwMode="auto">
            <a:xfrm>
              <a:off x="8171347" y="6673517"/>
              <a:ext cx="371784" cy="409302"/>
            </a:xfrm>
            <a:custGeom>
              <a:avLst/>
              <a:gdLst>
                <a:gd name="T0" fmla="*/ 3785602 w 15264"/>
                <a:gd name="T1" fmla="*/ 490405 h 15781"/>
                <a:gd name="T2" fmla="*/ 5407553 w 15264"/>
                <a:gd name="T3" fmla="*/ 10350769 h 15781"/>
                <a:gd name="T4" fmla="*/ 3299121 w 15264"/>
                <a:gd name="T5" fmla="*/ 317513 h 15781"/>
                <a:gd name="T6" fmla="*/ 0 60000 65536"/>
                <a:gd name="T7" fmla="*/ 0 60000 65536"/>
                <a:gd name="T8" fmla="*/ 0 60000 65536"/>
                <a:gd name="T9" fmla="*/ 0 w 15264"/>
                <a:gd name="T10" fmla="*/ 0 h 15781"/>
                <a:gd name="T11" fmla="*/ 15264 w 15264"/>
                <a:gd name="T12" fmla="*/ 15781 h 157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64" h="15781">
                  <a:moveTo>
                    <a:pt x="6381" y="729"/>
                  </a:moveTo>
                  <a:cubicBezTo>
                    <a:pt x="-2915" y="-299"/>
                    <a:pt x="-2095" y="18728"/>
                    <a:pt x="9115" y="15387"/>
                  </a:cubicBezTo>
                  <a:cubicBezTo>
                    <a:pt x="18685" y="12557"/>
                    <a:pt x="16771" y="-2872"/>
                    <a:pt x="5561" y="472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38" name="AutoShape 17"/>
            <p:cNvSpPr>
              <a:spLocks/>
            </p:cNvSpPr>
            <p:nvPr/>
          </p:nvSpPr>
          <p:spPr bwMode="auto">
            <a:xfrm>
              <a:off x="8620550" y="6705957"/>
              <a:ext cx="78451" cy="78449"/>
            </a:xfrm>
            <a:custGeom>
              <a:avLst/>
              <a:gdLst>
                <a:gd name="T0" fmla="*/ 200363 w 14141"/>
                <a:gd name="T1" fmla="*/ 0 h 21600"/>
                <a:gd name="T2" fmla="*/ 274104 w 14141"/>
                <a:gd name="T3" fmla="*/ 284919 h 21600"/>
                <a:gd name="T4" fmla="*/ 126373 w 14141"/>
                <a:gd name="T5" fmla="*/ 47462 h 21600"/>
                <a:gd name="T6" fmla="*/ 0 60000 65536"/>
                <a:gd name="T7" fmla="*/ 0 60000 65536"/>
                <a:gd name="T8" fmla="*/ 0 60000 65536"/>
                <a:gd name="T9" fmla="*/ 0 w 14141"/>
                <a:gd name="T10" fmla="*/ 0 h 21600"/>
                <a:gd name="T11" fmla="*/ 14141 w 1414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141" h="21600">
                  <a:moveTo>
                    <a:pt x="6510" y="0"/>
                  </a:moveTo>
                  <a:cubicBezTo>
                    <a:pt x="-3091" y="9001"/>
                    <a:pt x="-1890" y="19801"/>
                    <a:pt x="8906" y="21600"/>
                  </a:cubicBezTo>
                  <a:cubicBezTo>
                    <a:pt x="18509" y="21600"/>
                    <a:pt x="13706" y="3598"/>
                    <a:pt x="4106" y="3598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39" name="AutoShape 57"/>
            <p:cNvSpPr>
              <a:spLocks/>
            </p:cNvSpPr>
            <p:nvPr/>
          </p:nvSpPr>
          <p:spPr bwMode="auto">
            <a:xfrm rot="-5400000">
              <a:off x="7771796" y="6141053"/>
              <a:ext cx="1135475" cy="1353344"/>
            </a:xfrm>
            <a:custGeom>
              <a:avLst/>
              <a:gdLst>
                <a:gd name="T0" fmla="*/ 8001201 w 20680"/>
                <a:gd name="T1" fmla="*/ 280362 h 20607"/>
                <a:gd name="T2" fmla="*/ 39336685 w 20680"/>
                <a:gd name="T3" fmla="*/ 280362 h 20607"/>
                <a:gd name="T4" fmla="*/ 61368639 w 20680"/>
                <a:gd name="T5" fmla="*/ 18753276 h 20607"/>
                <a:gd name="T6" fmla="*/ 61857036 w 20680"/>
                <a:gd name="T7" fmla="*/ 64532178 h 20607"/>
                <a:gd name="T8" fmla="*/ 41293293 w 20680"/>
                <a:gd name="T9" fmla="*/ 88625019 h 20607"/>
                <a:gd name="T10" fmla="*/ 16813376 w 20680"/>
                <a:gd name="T11" fmla="*/ 88625019 h 20607"/>
                <a:gd name="T12" fmla="*/ 1145633 w 20680"/>
                <a:gd name="T13" fmla="*/ 71756594 h 20607"/>
                <a:gd name="T14" fmla="*/ 5553230 w 20680"/>
                <a:gd name="T15" fmla="*/ 108257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7" name="Rectangle 16">
            <a:hlinkClick r:id="rId5" action="ppaction://hlinksldjump"/>
          </p:cNvPr>
          <p:cNvSpPr/>
          <p:nvPr/>
        </p:nvSpPr>
        <p:spPr>
          <a:xfrm>
            <a:off x="6923088" y="6478588"/>
            <a:ext cx="1635125" cy="1320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25" name="TextBox 15"/>
          <p:cNvSpPr txBox="1">
            <a:spLocks noChangeArrowheads="1"/>
          </p:cNvSpPr>
          <p:nvPr/>
        </p:nvSpPr>
        <p:spPr bwMode="auto">
          <a:xfrm>
            <a:off x="7439025" y="5878513"/>
            <a:ext cx="3252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Submit pictures</a:t>
            </a:r>
          </a:p>
        </p:txBody>
      </p:sp>
      <p:grpSp>
        <p:nvGrpSpPr>
          <p:cNvPr id="13326" name="Group 29"/>
          <p:cNvGrpSpPr>
            <a:grpSpLocks/>
          </p:cNvGrpSpPr>
          <p:nvPr/>
        </p:nvGrpSpPr>
        <p:grpSpPr bwMode="auto">
          <a:xfrm>
            <a:off x="5875338" y="8616950"/>
            <a:ext cx="1617662" cy="652463"/>
            <a:chOff x="5626100" y="8035924"/>
            <a:chExt cx="1617663" cy="652463"/>
          </a:xfrm>
        </p:grpSpPr>
        <p:sp>
          <p:nvSpPr>
            <p:cNvPr id="13334" name="AutoShape 48"/>
            <p:cNvSpPr>
              <a:spLocks/>
            </p:cNvSpPr>
            <p:nvPr/>
          </p:nvSpPr>
          <p:spPr bwMode="auto">
            <a:xfrm>
              <a:off x="5626100" y="8035924"/>
              <a:ext cx="1617663" cy="652463"/>
            </a:xfrm>
            <a:custGeom>
              <a:avLst/>
              <a:gdLst>
                <a:gd name="T0" fmla="*/ 10813869 w 21369"/>
                <a:gd name="T1" fmla="*/ 858480 h 18961"/>
                <a:gd name="T2" fmla="*/ 67914512 w 21369"/>
                <a:gd name="T3" fmla="*/ 484297 h 18961"/>
                <a:gd name="T4" fmla="*/ 121525251 w 21369"/>
                <a:gd name="T5" fmla="*/ 4777870 h 18961"/>
                <a:gd name="T6" fmla="*/ 122396271 w 21369"/>
                <a:gd name="T7" fmla="*/ 15793553 h 18961"/>
                <a:gd name="T8" fmla="*/ 105834554 w 21369"/>
                <a:gd name="T9" fmla="*/ 21767371 h 18961"/>
                <a:gd name="T10" fmla="*/ 47427301 w 21369"/>
                <a:gd name="T11" fmla="*/ 22327441 h 18961"/>
                <a:gd name="T12" fmla="*/ 1661873 w 21369"/>
                <a:gd name="T13" fmla="*/ 18966953 h 18961"/>
                <a:gd name="T14" fmla="*/ 355267 w 21369"/>
                <a:gd name="T15" fmla="*/ 8698427 h 18961"/>
                <a:gd name="T16" fmla="*/ 11255132 w 21369"/>
                <a:gd name="T17" fmla="*/ 858480 h 189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369"/>
                <a:gd name="T28" fmla="*/ 0 h 18961"/>
                <a:gd name="T29" fmla="*/ 21369 w 21369"/>
                <a:gd name="T30" fmla="*/ 18961 h 189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369" h="18961">
                  <a:moveTo>
                    <a:pt x="1887" y="725"/>
                  </a:moveTo>
                  <a:cubicBezTo>
                    <a:pt x="5234" y="567"/>
                    <a:pt x="8581" y="409"/>
                    <a:pt x="11851" y="409"/>
                  </a:cubicBezTo>
                  <a:cubicBezTo>
                    <a:pt x="14132" y="409"/>
                    <a:pt x="20521" y="-1798"/>
                    <a:pt x="21206" y="4035"/>
                  </a:cubicBezTo>
                  <a:cubicBezTo>
                    <a:pt x="21510" y="6716"/>
                    <a:pt x="21282" y="10342"/>
                    <a:pt x="21358" y="13338"/>
                  </a:cubicBezTo>
                  <a:cubicBezTo>
                    <a:pt x="21434" y="18067"/>
                    <a:pt x="20521" y="18226"/>
                    <a:pt x="18468" y="18383"/>
                  </a:cubicBezTo>
                  <a:cubicBezTo>
                    <a:pt x="15045" y="18856"/>
                    <a:pt x="11623" y="18856"/>
                    <a:pt x="8276" y="18856"/>
                  </a:cubicBezTo>
                  <a:cubicBezTo>
                    <a:pt x="6527" y="18856"/>
                    <a:pt x="975" y="19802"/>
                    <a:pt x="290" y="16018"/>
                  </a:cubicBezTo>
                  <a:cubicBezTo>
                    <a:pt x="-90" y="13968"/>
                    <a:pt x="-14" y="9712"/>
                    <a:pt x="62" y="7346"/>
                  </a:cubicBezTo>
                  <a:cubicBezTo>
                    <a:pt x="138" y="4666"/>
                    <a:pt x="443" y="1355"/>
                    <a:pt x="1964" y="72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35" name="Rectangle 109"/>
            <p:cNvSpPr>
              <a:spLocks/>
            </p:cNvSpPr>
            <p:nvPr/>
          </p:nvSpPr>
          <p:spPr bwMode="auto">
            <a:xfrm>
              <a:off x="5913271" y="8169398"/>
              <a:ext cx="1219200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Submit!</a:t>
              </a:r>
            </a:p>
          </p:txBody>
        </p:sp>
      </p:grpSp>
      <p:sp>
        <p:nvSpPr>
          <p:cNvPr id="28" name="Rectangle 27">
            <a:hlinkClick r:id="rId6" action="ppaction://hlinksldjump"/>
          </p:cNvPr>
          <p:cNvSpPr/>
          <p:nvPr/>
        </p:nvSpPr>
        <p:spPr>
          <a:xfrm>
            <a:off x="5913438" y="8659813"/>
            <a:ext cx="16002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328" name="Picture 1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7" cstate="print"/>
          <a:srcRect t="13589" r="51271" b="21178"/>
          <a:stretch>
            <a:fillRect/>
          </a:stretch>
        </p:blipFill>
        <p:spPr bwMode="auto">
          <a:xfrm>
            <a:off x="9180513" y="6707188"/>
            <a:ext cx="2057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>
            <a:hlinkClick r:id="rId8" action="ppaction://hlinksldjump"/>
          </p:cNvPr>
          <p:cNvSpPr/>
          <p:nvPr/>
        </p:nvSpPr>
        <p:spPr>
          <a:xfrm>
            <a:off x="8863013" y="6554788"/>
            <a:ext cx="2590800" cy="2057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3330" name="Group 31"/>
          <p:cNvGrpSpPr>
            <a:grpSpLocks/>
          </p:cNvGrpSpPr>
          <p:nvPr/>
        </p:nvGrpSpPr>
        <p:grpSpPr bwMode="auto">
          <a:xfrm rot="10800000">
            <a:off x="11374438" y="382588"/>
            <a:ext cx="688975" cy="687387"/>
            <a:chOff x="9799471" y="3464257"/>
            <a:chExt cx="688975" cy="687387"/>
          </a:xfrm>
        </p:grpSpPr>
        <p:sp>
          <p:nvSpPr>
            <p:cNvPr id="13332" name="AutoShape 51"/>
            <p:cNvSpPr>
              <a:spLocks/>
            </p:cNvSpPr>
            <p:nvPr/>
          </p:nvSpPr>
          <p:spPr bwMode="auto">
            <a:xfrm>
              <a:off x="9799471" y="3464257"/>
              <a:ext cx="688975" cy="687387"/>
            </a:xfrm>
            <a:custGeom>
              <a:avLst/>
              <a:gdLst>
                <a:gd name="T0" fmla="*/ 686661 w 21441"/>
                <a:gd name="T1" fmla="*/ 0 h 20853"/>
                <a:gd name="T2" fmla="*/ 2423414 w 21441"/>
                <a:gd name="T3" fmla="*/ 0 h 20853"/>
                <a:gd name="T4" fmla="*/ 4482371 w 21441"/>
                <a:gd name="T5" fmla="*/ 34776 h 20853"/>
                <a:gd name="T6" fmla="*/ 8501087 w 21441"/>
                <a:gd name="T7" fmla="*/ 34776 h 20853"/>
                <a:gd name="T8" fmla="*/ 17383213 w 21441"/>
                <a:gd name="T9" fmla="*/ 34776 h 20853"/>
                <a:gd name="T10" fmla="*/ 21228470 w 21441"/>
                <a:gd name="T11" fmla="*/ 0 h 20853"/>
                <a:gd name="T12" fmla="*/ 22022521 w 21441"/>
                <a:gd name="T13" fmla="*/ 1309342 h 20853"/>
                <a:gd name="T14" fmla="*/ 21873840 w 21441"/>
                <a:gd name="T15" fmla="*/ 3469470 h 20853"/>
                <a:gd name="T16" fmla="*/ 22022521 w 21441"/>
                <a:gd name="T17" fmla="*/ 5592679 h 20853"/>
                <a:gd name="T18" fmla="*/ 22047296 w 21441"/>
                <a:gd name="T19" fmla="*/ 7894088 h 20853"/>
                <a:gd name="T20" fmla="*/ 22096878 w 21441"/>
                <a:gd name="T21" fmla="*/ 12389282 h 20853"/>
                <a:gd name="T22" fmla="*/ 22022521 w 21441"/>
                <a:gd name="T23" fmla="*/ 16956236 h 20853"/>
                <a:gd name="T24" fmla="*/ 22096878 w 21441"/>
                <a:gd name="T25" fmla="*/ 21380825 h 20853"/>
                <a:gd name="T26" fmla="*/ 19268679 w 21441"/>
                <a:gd name="T27" fmla="*/ 22548917 h 20853"/>
                <a:gd name="T28" fmla="*/ 12321569 w 21441"/>
                <a:gd name="T29" fmla="*/ 22584749 h 20853"/>
                <a:gd name="T30" fmla="*/ 2001115 w 21441"/>
                <a:gd name="T31" fmla="*/ 22514141 h 20853"/>
                <a:gd name="T32" fmla="*/ 388237 w 21441"/>
                <a:gd name="T33" fmla="*/ 22266388 h 20853"/>
                <a:gd name="T34" fmla="*/ 16517 w 21441"/>
                <a:gd name="T35" fmla="*/ 20177955 h 20853"/>
                <a:gd name="T36" fmla="*/ 140424 w 21441"/>
                <a:gd name="T37" fmla="*/ 15256806 h 20853"/>
                <a:gd name="T38" fmla="*/ 66099 w 21441"/>
                <a:gd name="T39" fmla="*/ 12743508 h 20853"/>
                <a:gd name="T40" fmla="*/ 165198 w 21441"/>
                <a:gd name="T41" fmla="*/ 10335627 h 20853"/>
                <a:gd name="T42" fmla="*/ 41292 w 21441"/>
                <a:gd name="T43" fmla="*/ 7751719 h 20853"/>
                <a:gd name="T44" fmla="*/ 190006 w 21441"/>
                <a:gd name="T45" fmla="*/ 5238454 h 20853"/>
                <a:gd name="T46" fmla="*/ 686661 w 21441"/>
                <a:gd name="T47" fmla="*/ 70641 h 208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441"/>
                <a:gd name="T73" fmla="*/ 0 h 20853"/>
                <a:gd name="T74" fmla="*/ 21441 w 21441"/>
                <a:gd name="T75" fmla="*/ 20853 h 208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441" h="20853">
                  <a:moveTo>
                    <a:pt x="665" y="0"/>
                  </a:moveTo>
                  <a:cubicBezTo>
                    <a:pt x="1169" y="163"/>
                    <a:pt x="1818" y="0"/>
                    <a:pt x="2347" y="0"/>
                  </a:cubicBezTo>
                  <a:cubicBezTo>
                    <a:pt x="3020" y="0"/>
                    <a:pt x="3668" y="32"/>
                    <a:pt x="4341" y="32"/>
                  </a:cubicBezTo>
                  <a:cubicBezTo>
                    <a:pt x="5638" y="32"/>
                    <a:pt x="6936" y="32"/>
                    <a:pt x="8233" y="32"/>
                  </a:cubicBezTo>
                  <a:cubicBezTo>
                    <a:pt x="11092" y="32"/>
                    <a:pt x="13976" y="32"/>
                    <a:pt x="16835" y="32"/>
                  </a:cubicBezTo>
                  <a:cubicBezTo>
                    <a:pt x="18084" y="32"/>
                    <a:pt x="19310" y="0"/>
                    <a:pt x="20559" y="0"/>
                  </a:cubicBezTo>
                  <a:cubicBezTo>
                    <a:pt x="21184" y="0"/>
                    <a:pt x="21375" y="326"/>
                    <a:pt x="21328" y="1205"/>
                  </a:cubicBezTo>
                  <a:cubicBezTo>
                    <a:pt x="21279" y="1857"/>
                    <a:pt x="21184" y="2508"/>
                    <a:pt x="21184" y="3193"/>
                  </a:cubicBezTo>
                  <a:cubicBezTo>
                    <a:pt x="21184" y="3844"/>
                    <a:pt x="21255" y="4528"/>
                    <a:pt x="21328" y="5147"/>
                  </a:cubicBezTo>
                  <a:cubicBezTo>
                    <a:pt x="21400" y="5864"/>
                    <a:pt x="21255" y="6548"/>
                    <a:pt x="21352" y="7265"/>
                  </a:cubicBezTo>
                  <a:cubicBezTo>
                    <a:pt x="21520" y="8601"/>
                    <a:pt x="21400" y="10034"/>
                    <a:pt x="21400" y="11402"/>
                  </a:cubicBezTo>
                  <a:cubicBezTo>
                    <a:pt x="21400" y="12803"/>
                    <a:pt x="21328" y="14204"/>
                    <a:pt x="21328" y="15605"/>
                  </a:cubicBezTo>
                  <a:cubicBezTo>
                    <a:pt x="21328" y="16973"/>
                    <a:pt x="21400" y="18341"/>
                    <a:pt x="21400" y="19677"/>
                  </a:cubicBezTo>
                  <a:cubicBezTo>
                    <a:pt x="21400" y="21339"/>
                    <a:pt x="19525" y="20752"/>
                    <a:pt x="18661" y="20752"/>
                  </a:cubicBezTo>
                  <a:cubicBezTo>
                    <a:pt x="16402" y="20752"/>
                    <a:pt x="14168" y="20785"/>
                    <a:pt x="11933" y="20785"/>
                  </a:cubicBezTo>
                  <a:cubicBezTo>
                    <a:pt x="8594" y="20785"/>
                    <a:pt x="5254" y="20720"/>
                    <a:pt x="1938" y="20720"/>
                  </a:cubicBezTo>
                  <a:cubicBezTo>
                    <a:pt x="1458" y="20720"/>
                    <a:pt x="785" y="20883"/>
                    <a:pt x="376" y="20492"/>
                  </a:cubicBezTo>
                  <a:cubicBezTo>
                    <a:pt x="-80" y="20134"/>
                    <a:pt x="40" y="19189"/>
                    <a:pt x="16" y="18570"/>
                  </a:cubicBezTo>
                  <a:cubicBezTo>
                    <a:pt x="-56" y="17104"/>
                    <a:pt x="136" y="15572"/>
                    <a:pt x="136" y="14041"/>
                  </a:cubicBezTo>
                  <a:cubicBezTo>
                    <a:pt x="136" y="13292"/>
                    <a:pt x="136" y="12477"/>
                    <a:pt x="64" y="11728"/>
                  </a:cubicBezTo>
                  <a:cubicBezTo>
                    <a:pt x="16" y="11012"/>
                    <a:pt x="160" y="10262"/>
                    <a:pt x="160" y="9512"/>
                  </a:cubicBezTo>
                  <a:cubicBezTo>
                    <a:pt x="160" y="8731"/>
                    <a:pt x="64" y="7949"/>
                    <a:pt x="40" y="7134"/>
                  </a:cubicBezTo>
                  <a:cubicBezTo>
                    <a:pt x="16" y="6385"/>
                    <a:pt x="208" y="5603"/>
                    <a:pt x="184" y="4821"/>
                  </a:cubicBezTo>
                  <a:cubicBezTo>
                    <a:pt x="160" y="4203"/>
                    <a:pt x="-80" y="-261"/>
                    <a:pt x="665" y="65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33" name="AutoShape 64"/>
            <p:cNvSpPr>
              <a:spLocks/>
            </p:cNvSpPr>
            <p:nvPr/>
          </p:nvSpPr>
          <p:spPr bwMode="auto">
            <a:xfrm rot="5400000">
              <a:off x="9932986" y="3585369"/>
              <a:ext cx="450058" cy="459581"/>
            </a:xfrm>
            <a:custGeom>
              <a:avLst/>
              <a:gdLst>
                <a:gd name="T0" fmla="*/ 4688093 w 21354"/>
                <a:gd name="T1" fmla="*/ 4889239 h 21600"/>
                <a:gd name="T2" fmla="*/ 0 60000 65536"/>
                <a:gd name="T3" fmla="*/ 0 w 21354"/>
                <a:gd name="T4" fmla="*/ 0 h 21600"/>
                <a:gd name="T5" fmla="*/ 21354 w 21354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54" h="21600">
                  <a:moveTo>
                    <a:pt x="21354" y="9741"/>
                  </a:moveTo>
                  <a:cubicBezTo>
                    <a:pt x="17729" y="6353"/>
                    <a:pt x="13348" y="3600"/>
                    <a:pt x="9421" y="1059"/>
                  </a:cubicBezTo>
                  <a:cubicBezTo>
                    <a:pt x="9119" y="2965"/>
                    <a:pt x="8968" y="5082"/>
                    <a:pt x="9270" y="6988"/>
                  </a:cubicBezTo>
                  <a:cubicBezTo>
                    <a:pt x="6400" y="3600"/>
                    <a:pt x="3077" y="2753"/>
                    <a:pt x="56" y="0"/>
                  </a:cubicBezTo>
                  <a:cubicBezTo>
                    <a:pt x="811" y="6988"/>
                    <a:pt x="-246" y="14400"/>
                    <a:pt x="56" y="21176"/>
                  </a:cubicBezTo>
                  <a:cubicBezTo>
                    <a:pt x="3228" y="19694"/>
                    <a:pt x="5947" y="15247"/>
                    <a:pt x="9119" y="14188"/>
                  </a:cubicBezTo>
                  <a:cubicBezTo>
                    <a:pt x="9572" y="16729"/>
                    <a:pt x="9270" y="19271"/>
                    <a:pt x="9270" y="21600"/>
                  </a:cubicBezTo>
                  <a:cubicBezTo>
                    <a:pt x="13348" y="18847"/>
                    <a:pt x="18182" y="14612"/>
                    <a:pt x="21354" y="995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7" name="Rectangle 26">
            <a:hlinkClick r:id="rId9" action="ppaction://hlinksldjump"/>
          </p:cNvPr>
          <p:cNvSpPr/>
          <p:nvPr/>
        </p:nvSpPr>
        <p:spPr>
          <a:xfrm rot="10800000">
            <a:off x="11377613" y="384175"/>
            <a:ext cx="6858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1"/>
          <p:cNvSpPr>
            <a:spLocks/>
          </p:cNvSpPr>
          <p:nvPr/>
        </p:nvSpPr>
        <p:spPr bwMode="auto">
          <a:xfrm>
            <a:off x="76200" y="101600"/>
            <a:ext cx="12844463" cy="8883650"/>
          </a:xfrm>
          <a:custGeom>
            <a:avLst/>
            <a:gdLst>
              <a:gd name="T0" fmla="*/ 44287478 w 21579"/>
              <a:gd name="T1" fmla="*/ 16027651 h 21514"/>
              <a:gd name="T2" fmla="*/ 1933406156 w 21579"/>
              <a:gd name="T3" fmla="*/ 0 h 21514"/>
              <a:gd name="T4" fmla="*/ 2147483647 w 21579"/>
              <a:gd name="T5" fmla="*/ 10060070 h 21514"/>
              <a:gd name="T6" fmla="*/ 2147483647 w 21579"/>
              <a:gd name="T7" fmla="*/ 0 h 21514"/>
              <a:gd name="T8" fmla="*/ 2147483647 w 21579"/>
              <a:gd name="T9" fmla="*/ 2147483647 h 21514"/>
              <a:gd name="T10" fmla="*/ 2147483647 w 21579"/>
              <a:gd name="T11" fmla="*/ 2147483647 h 21514"/>
              <a:gd name="T12" fmla="*/ 0 w 21579"/>
              <a:gd name="T13" fmla="*/ 2147483647 h 21514"/>
              <a:gd name="T14" fmla="*/ 22320522 w 21579"/>
              <a:gd name="T15" fmla="*/ 1836353102 h 21514"/>
              <a:gd name="T16" fmla="*/ 36492937 w 21579"/>
              <a:gd name="T17" fmla="*/ 15004426 h 21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79"/>
              <a:gd name="T28" fmla="*/ 0 h 21514"/>
              <a:gd name="T29" fmla="*/ 21579 w 21579"/>
              <a:gd name="T30" fmla="*/ 21514 h 21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79" h="21514">
                <a:moveTo>
                  <a:pt x="125" y="94"/>
                </a:moveTo>
                <a:cubicBezTo>
                  <a:pt x="2236" y="94"/>
                  <a:pt x="3946" y="0"/>
                  <a:pt x="5457" y="0"/>
                </a:cubicBezTo>
                <a:cubicBezTo>
                  <a:pt x="7388" y="0"/>
                  <a:pt x="9319" y="59"/>
                  <a:pt x="11250" y="59"/>
                </a:cubicBezTo>
                <a:cubicBezTo>
                  <a:pt x="14693" y="59"/>
                  <a:pt x="18009" y="0"/>
                  <a:pt x="21577" y="0"/>
                </a:cubicBezTo>
                <a:cubicBezTo>
                  <a:pt x="21577" y="7712"/>
                  <a:pt x="21579" y="14115"/>
                  <a:pt x="21579" y="21235"/>
                </a:cubicBezTo>
                <a:cubicBezTo>
                  <a:pt x="17801" y="20873"/>
                  <a:pt x="13601" y="21600"/>
                  <a:pt x="9823" y="21479"/>
                </a:cubicBezTo>
                <a:cubicBezTo>
                  <a:pt x="6549" y="21359"/>
                  <a:pt x="3274" y="21600"/>
                  <a:pt x="0" y="21479"/>
                </a:cubicBezTo>
                <a:cubicBezTo>
                  <a:pt x="168" y="17859"/>
                  <a:pt x="-21" y="14179"/>
                  <a:pt x="63" y="10770"/>
                </a:cubicBezTo>
                <a:cubicBezTo>
                  <a:pt x="147" y="7340"/>
                  <a:pt x="103" y="3546"/>
                  <a:pt x="103" y="8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39" name="AutoShape 2"/>
          <p:cNvSpPr>
            <a:spLocks/>
          </p:cNvSpPr>
          <p:nvPr/>
        </p:nvSpPr>
        <p:spPr bwMode="auto">
          <a:xfrm>
            <a:off x="76200" y="8801100"/>
            <a:ext cx="12846050" cy="896938"/>
          </a:xfrm>
          <a:custGeom>
            <a:avLst/>
            <a:gdLst>
              <a:gd name="T0" fmla="*/ 15230171 w 21585"/>
              <a:gd name="T1" fmla="*/ 0 h 21600"/>
              <a:gd name="T2" fmla="*/ 550409598 w 21585"/>
              <a:gd name="T3" fmla="*/ 29317 h 21600"/>
              <a:gd name="T4" fmla="*/ 1189720853 w 21585"/>
              <a:gd name="T5" fmla="*/ 546592 h 21600"/>
              <a:gd name="T6" fmla="*/ 2147483647 w 21585"/>
              <a:gd name="T7" fmla="*/ 553485 h 21600"/>
              <a:gd name="T8" fmla="*/ 2147483647 w 21585"/>
              <a:gd name="T9" fmla="*/ 1062166 h 21600"/>
              <a:gd name="T10" fmla="*/ 2147483647 w 21585"/>
              <a:gd name="T11" fmla="*/ 1062166 h 21600"/>
              <a:gd name="T12" fmla="*/ 2147483647 w 21585"/>
              <a:gd name="T13" fmla="*/ 29317 h 21600"/>
              <a:gd name="T14" fmla="*/ 2147483647 w 21585"/>
              <a:gd name="T15" fmla="*/ 17596677 h 21600"/>
              <a:gd name="T16" fmla="*/ 2147483647 w 21585"/>
              <a:gd name="T17" fmla="*/ 37245264 h 21600"/>
              <a:gd name="T18" fmla="*/ 2147483647 w 21585"/>
              <a:gd name="T19" fmla="*/ 37245264 h 21600"/>
              <a:gd name="T20" fmla="*/ 2147483647 w 21585"/>
              <a:gd name="T21" fmla="*/ 37245264 h 21600"/>
              <a:gd name="T22" fmla="*/ 1063275535 w 21585"/>
              <a:gd name="T23" fmla="*/ 36183099 h 21600"/>
              <a:gd name="T24" fmla="*/ 0 w 21585"/>
              <a:gd name="T25" fmla="*/ 36189992 h 21600"/>
              <a:gd name="T26" fmla="*/ 7438032 w 21585"/>
              <a:gd name="T27" fmla="*/ 1579483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585"/>
              <a:gd name="T43" fmla="*/ 0 h 21600"/>
              <a:gd name="T44" fmla="*/ 21585 w 21585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585" h="21600">
                <a:moveTo>
                  <a:pt x="43" y="0"/>
                </a:moveTo>
                <a:cubicBezTo>
                  <a:pt x="479" y="0"/>
                  <a:pt x="1113" y="17"/>
                  <a:pt x="1554" y="17"/>
                </a:cubicBezTo>
                <a:cubicBezTo>
                  <a:pt x="2142" y="17"/>
                  <a:pt x="2750" y="317"/>
                  <a:pt x="3359" y="317"/>
                </a:cubicBezTo>
                <a:cubicBezTo>
                  <a:pt x="4829" y="317"/>
                  <a:pt x="6319" y="321"/>
                  <a:pt x="7788" y="321"/>
                </a:cubicBezTo>
                <a:cubicBezTo>
                  <a:pt x="11066" y="321"/>
                  <a:pt x="13959" y="616"/>
                  <a:pt x="17045" y="616"/>
                </a:cubicBezTo>
                <a:cubicBezTo>
                  <a:pt x="17948" y="616"/>
                  <a:pt x="18850" y="616"/>
                  <a:pt x="19774" y="616"/>
                </a:cubicBezTo>
                <a:cubicBezTo>
                  <a:pt x="20341" y="616"/>
                  <a:pt x="20949" y="17"/>
                  <a:pt x="21580" y="17"/>
                </a:cubicBezTo>
                <a:cubicBezTo>
                  <a:pt x="21580" y="3248"/>
                  <a:pt x="21580" y="6895"/>
                  <a:pt x="21580" y="10205"/>
                </a:cubicBezTo>
                <a:cubicBezTo>
                  <a:pt x="21580" y="13801"/>
                  <a:pt x="21600" y="18005"/>
                  <a:pt x="21558" y="21600"/>
                </a:cubicBezTo>
                <a:cubicBezTo>
                  <a:pt x="19710" y="21600"/>
                  <a:pt x="18430" y="21600"/>
                  <a:pt x="16919" y="21600"/>
                </a:cubicBezTo>
                <a:cubicBezTo>
                  <a:pt x="15261" y="21600"/>
                  <a:pt x="13603" y="21600"/>
                  <a:pt x="11965" y="21600"/>
                </a:cubicBezTo>
                <a:cubicBezTo>
                  <a:pt x="8850" y="21600"/>
                  <a:pt x="5985" y="20984"/>
                  <a:pt x="3002" y="20984"/>
                </a:cubicBezTo>
                <a:cubicBezTo>
                  <a:pt x="1855" y="20984"/>
                  <a:pt x="1027" y="20988"/>
                  <a:pt x="0" y="20988"/>
                </a:cubicBezTo>
                <a:cubicBezTo>
                  <a:pt x="0" y="14396"/>
                  <a:pt x="21" y="8407"/>
                  <a:pt x="21" y="916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0" name="AutoShape 14"/>
          <p:cNvSpPr>
            <a:spLocks/>
          </p:cNvSpPr>
          <p:nvPr/>
        </p:nvSpPr>
        <p:spPr bwMode="auto">
          <a:xfrm>
            <a:off x="5588000" y="8940800"/>
            <a:ext cx="1827213" cy="614363"/>
          </a:xfrm>
          <a:custGeom>
            <a:avLst/>
            <a:gdLst>
              <a:gd name="T0" fmla="*/ 26228254 w 20935"/>
              <a:gd name="T1" fmla="*/ 359146 h 18875"/>
              <a:gd name="T2" fmla="*/ 99786260 w 20935"/>
              <a:gd name="T3" fmla="*/ 156789 h 18875"/>
              <a:gd name="T4" fmla="*/ 159174981 w 20935"/>
              <a:gd name="T5" fmla="*/ 8661982 h 18875"/>
              <a:gd name="T6" fmla="*/ 98148358 w 20935"/>
              <a:gd name="T7" fmla="*/ 19597512 h 18875"/>
              <a:gd name="T8" fmla="*/ 32764411 w 20935"/>
              <a:gd name="T9" fmla="*/ 19799870 h 18875"/>
              <a:gd name="T10" fmla="*/ 76196 w 20935"/>
              <a:gd name="T11" fmla="*/ 11497034 h 18875"/>
              <a:gd name="T12" fmla="*/ 24598033 w 20935"/>
              <a:gd name="T13" fmla="*/ 359146 h 18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935"/>
              <a:gd name="T22" fmla="*/ 0 h 18875"/>
              <a:gd name="T23" fmla="*/ 20935 w 20935"/>
              <a:gd name="T24" fmla="*/ 18875 h 18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935" h="18875">
                <a:moveTo>
                  <a:pt x="3443" y="339"/>
                </a:moveTo>
                <a:cubicBezTo>
                  <a:pt x="6376" y="339"/>
                  <a:pt x="9880" y="148"/>
                  <a:pt x="13099" y="148"/>
                </a:cubicBezTo>
                <a:cubicBezTo>
                  <a:pt x="15745" y="148"/>
                  <a:pt x="20394" y="-1764"/>
                  <a:pt x="20895" y="8176"/>
                </a:cubicBezTo>
                <a:cubicBezTo>
                  <a:pt x="21467" y="19836"/>
                  <a:pt x="15674" y="18689"/>
                  <a:pt x="12884" y="18498"/>
                </a:cubicBezTo>
                <a:cubicBezTo>
                  <a:pt x="10023" y="18307"/>
                  <a:pt x="7162" y="19263"/>
                  <a:pt x="4301" y="18689"/>
                </a:cubicBezTo>
                <a:cubicBezTo>
                  <a:pt x="2442" y="18307"/>
                  <a:pt x="153" y="16778"/>
                  <a:pt x="10" y="10852"/>
                </a:cubicBezTo>
                <a:cubicBezTo>
                  <a:pt x="-133" y="5309"/>
                  <a:pt x="1226" y="1294"/>
                  <a:pt x="3229" y="339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1" name="AutoShape 15"/>
          <p:cNvSpPr>
            <a:spLocks/>
          </p:cNvSpPr>
          <p:nvPr/>
        </p:nvSpPr>
        <p:spPr bwMode="auto">
          <a:xfrm>
            <a:off x="6273800" y="9067800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2" name="AutoShape 16"/>
          <p:cNvSpPr>
            <a:spLocks/>
          </p:cNvSpPr>
          <p:nvPr/>
        </p:nvSpPr>
        <p:spPr bwMode="auto">
          <a:xfrm>
            <a:off x="6438900" y="9169400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3" name="AutoShape 17"/>
          <p:cNvSpPr>
            <a:spLocks/>
          </p:cNvSpPr>
          <p:nvPr/>
        </p:nvSpPr>
        <p:spPr bwMode="auto">
          <a:xfrm>
            <a:off x="6667500" y="9131300"/>
            <a:ext cx="36513" cy="36513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22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Rectangle 33">
            <a:hlinkClick r:id="rId2" action="ppaction://hlinksldjump"/>
          </p:cNvPr>
          <p:cNvSpPr/>
          <p:nvPr/>
        </p:nvSpPr>
        <p:spPr>
          <a:xfrm>
            <a:off x="5434013" y="8840788"/>
            <a:ext cx="2133600" cy="9159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345" name="Group 25"/>
          <p:cNvGrpSpPr>
            <a:grpSpLocks/>
          </p:cNvGrpSpPr>
          <p:nvPr/>
        </p:nvGrpSpPr>
        <p:grpSpPr bwMode="auto">
          <a:xfrm>
            <a:off x="404813" y="382588"/>
            <a:ext cx="631825" cy="703262"/>
            <a:chOff x="405606" y="306387"/>
            <a:chExt cx="631825" cy="703941"/>
          </a:xfrm>
        </p:grpSpPr>
        <p:sp>
          <p:nvSpPr>
            <p:cNvPr id="14375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376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9" name="Rectangle 28">
            <a:hlinkClick r:id="rId3" action="ppaction://hlinksldjump"/>
          </p:cNvPr>
          <p:cNvSpPr/>
          <p:nvPr/>
        </p:nvSpPr>
        <p:spPr>
          <a:xfrm>
            <a:off x="328613" y="3825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14371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372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373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374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14359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360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14361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14362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14363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14364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14365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14366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14367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14368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369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370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>
            <a:hlinkClick r:id="rId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5" name="Rectangle 34">
            <a:hlinkClick r:id="rId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6" name="Rectangle 35">
            <a:hlinkClick r:id="rId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7" name="Rectangle 36">
            <a:hlinkClick r:id="rId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8" name="Rectangle 37">
            <a:hlinkClick r:id="rId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9" name="Rectangle 38">
            <a:hlinkClick r:id="rId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0" name="Rectangle 39">
            <a:hlinkClick r:id="rId1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1" name="Rectangle 40">
            <a:hlinkClick r:id="rId1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2" name="Rectangle 41">
            <a:hlinkClick r:id="rId1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2" grpId="8" animBg="1"/>
      <p:bldP spid="32" grpId="9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3" grpId="8" animBg="1"/>
      <p:bldP spid="33" grpId="9" animBg="1"/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35" grpId="8" animBg="1"/>
      <p:bldP spid="35" grpId="9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6" grpId="7" animBg="1"/>
      <p:bldP spid="36" grpId="8" animBg="1"/>
      <p:bldP spid="36" grpId="9" animBg="1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  <p:bldP spid="37" grpId="6" animBg="1"/>
      <p:bldP spid="37" grpId="7" animBg="1"/>
      <p:bldP spid="37" grpId="8" animBg="1"/>
      <p:bldP spid="37" grpId="9" animBg="1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8" grpId="6" animBg="1"/>
      <p:bldP spid="38" grpId="7" animBg="1"/>
      <p:bldP spid="38" grpId="8" animBg="1"/>
      <p:bldP spid="38" grpId="9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  <p:bldP spid="39" grpId="8" animBg="1"/>
      <p:bldP spid="39" grpId="9" animBg="1"/>
      <p:bldP spid="40" grpId="0" animBg="1"/>
      <p:bldP spid="40" grpId="1" animBg="1"/>
      <p:bldP spid="40" grpId="2" animBg="1"/>
      <p:bldP spid="40" grpId="3" animBg="1"/>
      <p:bldP spid="40" grpId="4" animBg="1"/>
      <p:bldP spid="40" grpId="5" animBg="1"/>
      <p:bldP spid="40" grpId="6" animBg="1"/>
      <p:bldP spid="40" grpId="7" animBg="1"/>
      <p:bldP spid="40" grpId="8" animBg="1"/>
      <p:bldP spid="40" grpId="9" animBg="1"/>
      <p:bldP spid="41" grpId="0" animBg="1"/>
      <p:bldP spid="41" grpId="1" animBg="1"/>
      <p:bldP spid="41" grpId="2" animBg="1"/>
      <p:bldP spid="41" grpId="3" animBg="1"/>
      <p:bldP spid="41" grpId="4" animBg="1"/>
      <p:bldP spid="41" grpId="5" animBg="1"/>
      <p:bldP spid="41" grpId="6" animBg="1"/>
      <p:bldP spid="41" grpId="7" animBg="1"/>
      <p:bldP spid="41" grpId="8" animBg="1"/>
      <p:bldP spid="41" grpId="9" animBg="1"/>
      <p:bldP spid="42" grpId="0" animBg="1"/>
      <p:bldP spid="42" grpId="1" animBg="1"/>
      <p:bldP spid="42" grpId="2" animBg="1"/>
      <p:bldP spid="42" grpId="3" animBg="1"/>
      <p:bldP spid="42" grpId="4" animBg="1"/>
      <p:bldP spid="42" grpId="5" animBg="1"/>
      <p:bldP spid="42" grpId="6" animBg="1"/>
      <p:bldP spid="42" grpId="7" animBg="1"/>
      <p:bldP spid="42" grpId="8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13"/>
          <p:cNvGrpSpPr>
            <a:grpSpLocks/>
          </p:cNvGrpSpPr>
          <p:nvPr/>
        </p:nvGrpSpPr>
        <p:grpSpPr bwMode="auto">
          <a:xfrm>
            <a:off x="404813" y="306388"/>
            <a:ext cx="631825" cy="703262"/>
            <a:chOff x="405606" y="306387"/>
            <a:chExt cx="631825" cy="703941"/>
          </a:xfrm>
        </p:grpSpPr>
        <p:sp>
          <p:nvSpPr>
            <p:cNvPr id="15380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381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7" name="Rectangle 16">
            <a:hlinkClick r:id="rId2" action="ppaction://hlinksldjump"/>
          </p:cNvPr>
          <p:cNvSpPr/>
          <p:nvPr/>
        </p:nvSpPr>
        <p:spPr>
          <a:xfrm>
            <a:off x="328613" y="3063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364" name="AutoShape 1"/>
          <p:cNvSpPr>
            <a:spLocks/>
          </p:cNvSpPr>
          <p:nvPr/>
        </p:nvSpPr>
        <p:spPr bwMode="auto">
          <a:xfrm>
            <a:off x="76200" y="101600"/>
            <a:ext cx="12844463" cy="8883650"/>
          </a:xfrm>
          <a:custGeom>
            <a:avLst/>
            <a:gdLst>
              <a:gd name="T0" fmla="*/ 44287478 w 21579"/>
              <a:gd name="T1" fmla="*/ 16027651 h 21514"/>
              <a:gd name="T2" fmla="*/ 1933406156 w 21579"/>
              <a:gd name="T3" fmla="*/ 0 h 21514"/>
              <a:gd name="T4" fmla="*/ 2147483647 w 21579"/>
              <a:gd name="T5" fmla="*/ 10060070 h 21514"/>
              <a:gd name="T6" fmla="*/ 2147483647 w 21579"/>
              <a:gd name="T7" fmla="*/ 0 h 21514"/>
              <a:gd name="T8" fmla="*/ 2147483647 w 21579"/>
              <a:gd name="T9" fmla="*/ 2147483647 h 21514"/>
              <a:gd name="T10" fmla="*/ 2147483647 w 21579"/>
              <a:gd name="T11" fmla="*/ 2147483647 h 21514"/>
              <a:gd name="T12" fmla="*/ 0 w 21579"/>
              <a:gd name="T13" fmla="*/ 2147483647 h 21514"/>
              <a:gd name="T14" fmla="*/ 22320522 w 21579"/>
              <a:gd name="T15" fmla="*/ 1836353102 h 21514"/>
              <a:gd name="T16" fmla="*/ 36492937 w 21579"/>
              <a:gd name="T17" fmla="*/ 15004426 h 21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79"/>
              <a:gd name="T28" fmla="*/ 0 h 21514"/>
              <a:gd name="T29" fmla="*/ 21579 w 21579"/>
              <a:gd name="T30" fmla="*/ 21514 h 21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79" h="21514">
                <a:moveTo>
                  <a:pt x="125" y="94"/>
                </a:moveTo>
                <a:cubicBezTo>
                  <a:pt x="2236" y="94"/>
                  <a:pt x="3946" y="0"/>
                  <a:pt x="5457" y="0"/>
                </a:cubicBezTo>
                <a:cubicBezTo>
                  <a:pt x="7388" y="0"/>
                  <a:pt x="9319" y="59"/>
                  <a:pt x="11250" y="59"/>
                </a:cubicBezTo>
                <a:cubicBezTo>
                  <a:pt x="14693" y="59"/>
                  <a:pt x="18009" y="0"/>
                  <a:pt x="21577" y="0"/>
                </a:cubicBezTo>
                <a:cubicBezTo>
                  <a:pt x="21577" y="7712"/>
                  <a:pt x="21579" y="14115"/>
                  <a:pt x="21579" y="21235"/>
                </a:cubicBezTo>
                <a:cubicBezTo>
                  <a:pt x="17801" y="20873"/>
                  <a:pt x="13601" y="21600"/>
                  <a:pt x="9823" y="21479"/>
                </a:cubicBezTo>
                <a:cubicBezTo>
                  <a:pt x="6549" y="21359"/>
                  <a:pt x="3274" y="21600"/>
                  <a:pt x="0" y="21479"/>
                </a:cubicBezTo>
                <a:cubicBezTo>
                  <a:pt x="168" y="17859"/>
                  <a:pt x="-21" y="14179"/>
                  <a:pt x="63" y="10770"/>
                </a:cubicBezTo>
                <a:cubicBezTo>
                  <a:pt x="147" y="7340"/>
                  <a:pt x="103" y="3546"/>
                  <a:pt x="103" y="8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AutoShape 2"/>
          <p:cNvSpPr>
            <a:spLocks/>
          </p:cNvSpPr>
          <p:nvPr/>
        </p:nvSpPr>
        <p:spPr bwMode="auto">
          <a:xfrm>
            <a:off x="76200" y="8801100"/>
            <a:ext cx="12846050" cy="896938"/>
          </a:xfrm>
          <a:custGeom>
            <a:avLst/>
            <a:gdLst>
              <a:gd name="T0" fmla="*/ 15230171 w 21585"/>
              <a:gd name="T1" fmla="*/ 0 h 21600"/>
              <a:gd name="T2" fmla="*/ 550409598 w 21585"/>
              <a:gd name="T3" fmla="*/ 29317 h 21600"/>
              <a:gd name="T4" fmla="*/ 1189720853 w 21585"/>
              <a:gd name="T5" fmla="*/ 546592 h 21600"/>
              <a:gd name="T6" fmla="*/ 2147483647 w 21585"/>
              <a:gd name="T7" fmla="*/ 553485 h 21600"/>
              <a:gd name="T8" fmla="*/ 2147483647 w 21585"/>
              <a:gd name="T9" fmla="*/ 1062166 h 21600"/>
              <a:gd name="T10" fmla="*/ 2147483647 w 21585"/>
              <a:gd name="T11" fmla="*/ 1062166 h 21600"/>
              <a:gd name="T12" fmla="*/ 2147483647 w 21585"/>
              <a:gd name="T13" fmla="*/ 29317 h 21600"/>
              <a:gd name="T14" fmla="*/ 2147483647 w 21585"/>
              <a:gd name="T15" fmla="*/ 17596677 h 21600"/>
              <a:gd name="T16" fmla="*/ 2147483647 w 21585"/>
              <a:gd name="T17" fmla="*/ 37245264 h 21600"/>
              <a:gd name="T18" fmla="*/ 2147483647 w 21585"/>
              <a:gd name="T19" fmla="*/ 37245264 h 21600"/>
              <a:gd name="T20" fmla="*/ 2147483647 w 21585"/>
              <a:gd name="T21" fmla="*/ 37245264 h 21600"/>
              <a:gd name="T22" fmla="*/ 1063275535 w 21585"/>
              <a:gd name="T23" fmla="*/ 36183099 h 21600"/>
              <a:gd name="T24" fmla="*/ 0 w 21585"/>
              <a:gd name="T25" fmla="*/ 36189992 h 21600"/>
              <a:gd name="T26" fmla="*/ 7438032 w 21585"/>
              <a:gd name="T27" fmla="*/ 1579483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585"/>
              <a:gd name="T43" fmla="*/ 0 h 21600"/>
              <a:gd name="T44" fmla="*/ 21585 w 21585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585" h="21600">
                <a:moveTo>
                  <a:pt x="43" y="0"/>
                </a:moveTo>
                <a:cubicBezTo>
                  <a:pt x="479" y="0"/>
                  <a:pt x="1113" y="17"/>
                  <a:pt x="1554" y="17"/>
                </a:cubicBezTo>
                <a:cubicBezTo>
                  <a:pt x="2142" y="17"/>
                  <a:pt x="2750" y="317"/>
                  <a:pt x="3359" y="317"/>
                </a:cubicBezTo>
                <a:cubicBezTo>
                  <a:pt x="4829" y="317"/>
                  <a:pt x="6319" y="321"/>
                  <a:pt x="7788" y="321"/>
                </a:cubicBezTo>
                <a:cubicBezTo>
                  <a:pt x="11066" y="321"/>
                  <a:pt x="13959" y="616"/>
                  <a:pt x="17045" y="616"/>
                </a:cubicBezTo>
                <a:cubicBezTo>
                  <a:pt x="17948" y="616"/>
                  <a:pt x="18850" y="616"/>
                  <a:pt x="19774" y="616"/>
                </a:cubicBezTo>
                <a:cubicBezTo>
                  <a:pt x="20341" y="616"/>
                  <a:pt x="20949" y="17"/>
                  <a:pt x="21580" y="17"/>
                </a:cubicBezTo>
                <a:cubicBezTo>
                  <a:pt x="21580" y="3248"/>
                  <a:pt x="21580" y="6895"/>
                  <a:pt x="21580" y="10205"/>
                </a:cubicBezTo>
                <a:cubicBezTo>
                  <a:pt x="21580" y="13801"/>
                  <a:pt x="21600" y="18005"/>
                  <a:pt x="21558" y="21600"/>
                </a:cubicBezTo>
                <a:cubicBezTo>
                  <a:pt x="19710" y="21600"/>
                  <a:pt x="18430" y="21600"/>
                  <a:pt x="16919" y="21600"/>
                </a:cubicBezTo>
                <a:cubicBezTo>
                  <a:pt x="15261" y="21600"/>
                  <a:pt x="13603" y="21600"/>
                  <a:pt x="11965" y="21600"/>
                </a:cubicBezTo>
                <a:cubicBezTo>
                  <a:pt x="8850" y="21600"/>
                  <a:pt x="5985" y="20984"/>
                  <a:pt x="3002" y="20984"/>
                </a:cubicBezTo>
                <a:cubicBezTo>
                  <a:pt x="1855" y="20984"/>
                  <a:pt x="1027" y="20988"/>
                  <a:pt x="0" y="20988"/>
                </a:cubicBezTo>
                <a:cubicBezTo>
                  <a:pt x="0" y="14396"/>
                  <a:pt x="21" y="8407"/>
                  <a:pt x="21" y="916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AutoShape 14"/>
          <p:cNvSpPr>
            <a:spLocks/>
          </p:cNvSpPr>
          <p:nvPr/>
        </p:nvSpPr>
        <p:spPr bwMode="auto">
          <a:xfrm>
            <a:off x="5588000" y="8940800"/>
            <a:ext cx="1827213" cy="614363"/>
          </a:xfrm>
          <a:custGeom>
            <a:avLst/>
            <a:gdLst>
              <a:gd name="T0" fmla="*/ 26228254 w 20935"/>
              <a:gd name="T1" fmla="*/ 359146 h 18875"/>
              <a:gd name="T2" fmla="*/ 99786260 w 20935"/>
              <a:gd name="T3" fmla="*/ 156789 h 18875"/>
              <a:gd name="T4" fmla="*/ 159174981 w 20935"/>
              <a:gd name="T5" fmla="*/ 8661982 h 18875"/>
              <a:gd name="T6" fmla="*/ 98148358 w 20935"/>
              <a:gd name="T7" fmla="*/ 19597512 h 18875"/>
              <a:gd name="T8" fmla="*/ 32764411 w 20935"/>
              <a:gd name="T9" fmla="*/ 19799870 h 18875"/>
              <a:gd name="T10" fmla="*/ 76196 w 20935"/>
              <a:gd name="T11" fmla="*/ 11497034 h 18875"/>
              <a:gd name="T12" fmla="*/ 24598033 w 20935"/>
              <a:gd name="T13" fmla="*/ 359146 h 18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935"/>
              <a:gd name="T22" fmla="*/ 0 h 18875"/>
              <a:gd name="T23" fmla="*/ 20935 w 20935"/>
              <a:gd name="T24" fmla="*/ 18875 h 18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935" h="18875">
                <a:moveTo>
                  <a:pt x="3443" y="339"/>
                </a:moveTo>
                <a:cubicBezTo>
                  <a:pt x="6376" y="339"/>
                  <a:pt x="9880" y="148"/>
                  <a:pt x="13099" y="148"/>
                </a:cubicBezTo>
                <a:cubicBezTo>
                  <a:pt x="15745" y="148"/>
                  <a:pt x="20394" y="-1764"/>
                  <a:pt x="20895" y="8176"/>
                </a:cubicBezTo>
                <a:cubicBezTo>
                  <a:pt x="21467" y="19836"/>
                  <a:pt x="15674" y="18689"/>
                  <a:pt x="12884" y="18498"/>
                </a:cubicBezTo>
                <a:cubicBezTo>
                  <a:pt x="10023" y="18307"/>
                  <a:pt x="7162" y="19263"/>
                  <a:pt x="4301" y="18689"/>
                </a:cubicBezTo>
                <a:cubicBezTo>
                  <a:pt x="2442" y="18307"/>
                  <a:pt x="153" y="16778"/>
                  <a:pt x="10" y="10852"/>
                </a:cubicBezTo>
                <a:cubicBezTo>
                  <a:pt x="-133" y="5309"/>
                  <a:pt x="1226" y="1294"/>
                  <a:pt x="3229" y="339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AutoShape 15"/>
          <p:cNvSpPr>
            <a:spLocks/>
          </p:cNvSpPr>
          <p:nvPr/>
        </p:nvSpPr>
        <p:spPr bwMode="auto">
          <a:xfrm>
            <a:off x="6273800" y="9067800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AutoShape 16"/>
          <p:cNvSpPr>
            <a:spLocks/>
          </p:cNvSpPr>
          <p:nvPr/>
        </p:nvSpPr>
        <p:spPr bwMode="auto">
          <a:xfrm>
            <a:off x="6438900" y="9169400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AutoShape 17"/>
          <p:cNvSpPr>
            <a:spLocks/>
          </p:cNvSpPr>
          <p:nvPr/>
        </p:nvSpPr>
        <p:spPr bwMode="auto">
          <a:xfrm>
            <a:off x="6667500" y="9131300"/>
            <a:ext cx="36513" cy="36513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22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Rectangle 33">
            <a:hlinkClick r:id="rId3" action="ppaction://hlinksldjump"/>
          </p:cNvPr>
          <p:cNvSpPr/>
          <p:nvPr/>
        </p:nvSpPr>
        <p:spPr>
          <a:xfrm>
            <a:off x="5434013" y="8840788"/>
            <a:ext cx="2133600" cy="9159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371" name="Picture 2" descr="http://retaildesignblog.net/wp-content/uploads/2013/08/Bread-Butter-Berlin-2013-Summer-JACK-JONES-0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8588" y="0"/>
            <a:ext cx="13284201" cy="876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372" name="Group 17"/>
          <p:cNvGrpSpPr>
            <a:grpSpLocks/>
          </p:cNvGrpSpPr>
          <p:nvPr/>
        </p:nvGrpSpPr>
        <p:grpSpPr bwMode="auto">
          <a:xfrm>
            <a:off x="404813" y="382588"/>
            <a:ext cx="631825" cy="703262"/>
            <a:chOff x="405606" y="306387"/>
            <a:chExt cx="631825" cy="703941"/>
          </a:xfrm>
        </p:grpSpPr>
        <p:sp>
          <p:nvSpPr>
            <p:cNvPr id="15378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379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6" name="Rectangle 25">
            <a:hlinkClick r:id="rId5" action="ppaction://hlinksldjump"/>
          </p:cNvPr>
          <p:cNvSpPr/>
          <p:nvPr/>
        </p:nvSpPr>
        <p:spPr>
          <a:xfrm>
            <a:off x="328613" y="3825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374" name="AutoShape 60"/>
          <p:cNvSpPr>
            <a:spLocks/>
          </p:cNvSpPr>
          <p:nvPr/>
        </p:nvSpPr>
        <p:spPr bwMode="auto">
          <a:xfrm>
            <a:off x="11839575" y="306388"/>
            <a:ext cx="833438" cy="827087"/>
          </a:xfrm>
          <a:custGeom>
            <a:avLst/>
            <a:gdLst>
              <a:gd name="T0" fmla="*/ 7333035 w 21185"/>
              <a:gd name="T1" fmla="*/ 523466 h 20861"/>
              <a:gd name="T2" fmla="*/ 22551689 w 21185"/>
              <a:gd name="T3" fmla="*/ 271942 h 20861"/>
              <a:gd name="T4" fmla="*/ 32780489 w 21185"/>
              <a:gd name="T5" fmla="*/ 6308119 h 20861"/>
              <a:gd name="T6" fmla="*/ 32531304 w 21185"/>
              <a:gd name="T7" fmla="*/ 20895595 h 20861"/>
              <a:gd name="T8" fmla="*/ 27041591 w 21185"/>
              <a:gd name="T9" fmla="*/ 32464976 h 20861"/>
              <a:gd name="T10" fmla="*/ 11573793 w 21185"/>
              <a:gd name="T11" fmla="*/ 32213492 h 20861"/>
              <a:gd name="T12" fmla="*/ 597432 w 21185"/>
              <a:gd name="T13" fmla="*/ 26428802 h 20861"/>
              <a:gd name="T14" fmla="*/ 348246 w 21185"/>
              <a:gd name="T15" fmla="*/ 11841328 h 20861"/>
              <a:gd name="T16" fmla="*/ 7582220 w 21185"/>
              <a:gd name="T17" fmla="*/ 774951 h 20861"/>
              <a:gd name="T18" fmla="*/ 7831406 w 21185"/>
              <a:gd name="T19" fmla="*/ 1026474 h 208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185"/>
              <a:gd name="T31" fmla="*/ 0 h 20861"/>
              <a:gd name="T32" fmla="*/ 21185 w 21185"/>
              <a:gd name="T33" fmla="*/ 20861 h 208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185" h="20861">
                <a:moveTo>
                  <a:pt x="4738" y="333"/>
                </a:moveTo>
                <a:cubicBezTo>
                  <a:pt x="7801" y="-307"/>
                  <a:pt x="11347" y="173"/>
                  <a:pt x="14571" y="173"/>
                </a:cubicBezTo>
                <a:cubicBezTo>
                  <a:pt x="17956" y="173"/>
                  <a:pt x="21341" y="-467"/>
                  <a:pt x="21180" y="4013"/>
                </a:cubicBezTo>
                <a:cubicBezTo>
                  <a:pt x="21019" y="7053"/>
                  <a:pt x="21180" y="10253"/>
                  <a:pt x="21019" y="13293"/>
                </a:cubicBezTo>
                <a:cubicBezTo>
                  <a:pt x="20857" y="16653"/>
                  <a:pt x="21341" y="20173"/>
                  <a:pt x="17472" y="20653"/>
                </a:cubicBezTo>
                <a:cubicBezTo>
                  <a:pt x="14087" y="21133"/>
                  <a:pt x="10702" y="20653"/>
                  <a:pt x="7478" y="20493"/>
                </a:cubicBezTo>
                <a:cubicBezTo>
                  <a:pt x="3610" y="20333"/>
                  <a:pt x="1192" y="21133"/>
                  <a:pt x="386" y="16813"/>
                </a:cubicBezTo>
                <a:cubicBezTo>
                  <a:pt x="-259" y="13773"/>
                  <a:pt x="63" y="10573"/>
                  <a:pt x="225" y="7533"/>
                </a:cubicBezTo>
                <a:cubicBezTo>
                  <a:pt x="386" y="4333"/>
                  <a:pt x="225" y="333"/>
                  <a:pt x="4899" y="493"/>
                </a:cubicBezTo>
                <a:cubicBezTo>
                  <a:pt x="5060" y="493"/>
                  <a:pt x="5060" y="653"/>
                  <a:pt x="5060" y="6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5" name="AutoShape 61"/>
          <p:cNvSpPr>
            <a:spLocks/>
          </p:cNvSpPr>
          <p:nvPr/>
        </p:nvSpPr>
        <p:spPr bwMode="auto">
          <a:xfrm>
            <a:off x="12080875" y="623888"/>
            <a:ext cx="393700" cy="277812"/>
          </a:xfrm>
          <a:custGeom>
            <a:avLst/>
            <a:gdLst>
              <a:gd name="T0" fmla="*/ 2240155 w 19410"/>
              <a:gd name="T1" fmla="*/ 0 h 18972"/>
              <a:gd name="T2" fmla="*/ 308145 w 19410"/>
              <a:gd name="T3" fmla="*/ 185267 h 18972"/>
              <a:gd name="T4" fmla="*/ 50607 w 19410"/>
              <a:gd name="T5" fmla="*/ 3797891 h 18972"/>
              <a:gd name="T6" fmla="*/ 7906980 w 19410"/>
              <a:gd name="T7" fmla="*/ 2871588 h 18972"/>
              <a:gd name="T8" fmla="*/ 0 60000 65536"/>
              <a:gd name="T9" fmla="*/ 0 60000 65536"/>
              <a:gd name="T10" fmla="*/ 0 60000 65536"/>
              <a:gd name="T11" fmla="*/ 0 60000 65536"/>
              <a:gd name="T12" fmla="*/ 0 w 19410"/>
              <a:gd name="T13" fmla="*/ 0 h 18972"/>
              <a:gd name="T14" fmla="*/ 19410 w 19410"/>
              <a:gd name="T15" fmla="*/ 18972 h 189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10" h="18972">
                <a:moveTo>
                  <a:pt x="5445" y="0"/>
                </a:moveTo>
                <a:cubicBezTo>
                  <a:pt x="3880" y="432"/>
                  <a:pt x="2314" y="864"/>
                  <a:pt x="749" y="864"/>
                </a:cubicBezTo>
                <a:cubicBezTo>
                  <a:pt x="123" y="6048"/>
                  <a:pt x="-190" y="12528"/>
                  <a:pt x="123" y="17712"/>
                </a:cubicBezTo>
                <a:cubicBezTo>
                  <a:pt x="4193" y="18576"/>
                  <a:pt x="21410" y="21600"/>
                  <a:pt x="19219" y="1339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6" name="AutoShape 62"/>
          <p:cNvSpPr>
            <a:spLocks/>
          </p:cNvSpPr>
          <p:nvPr/>
        </p:nvSpPr>
        <p:spPr bwMode="auto">
          <a:xfrm>
            <a:off x="12207875" y="547688"/>
            <a:ext cx="374650" cy="209550"/>
          </a:xfrm>
          <a:custGeom>
            <a:avLst/>
            <a:gdLst>
              <a:gd name="T0" fmla="*/ 0 w 21600"/>
              <a:gd name="T1" fmla="*/ 2032926 h 21600"/>
              <a:gd name="T2" fmla="*/ 4735923 w 21600"/>
              <a:gd name="T3" fmla="*/ 615999 h 21600"/>
              <a:gd name="T4" fmla="*/ 4625801 w 21600"/>
              <a:gd name="T5" fmla="*/ 0 h 21600"/>
              <a:gd name="T6" fmla="*/ 6498269 w 21600"/>
              <a:gd name="T7" fmla="*/ 1047236 h 21600"/>
              <a:gd name="T8" fmla="*/ 4515694 w 21600"/>
              <a:gd name="T9" fmla="*/ 1971283 h 21600"/>
              <a:gd name="T10" fmla="*/ 4295483 w 21600"/>
              <a:gd name="T11" fmla="*/ 1540134 h 21600"/>
              <a:gd name="T12" fmla="*/ 220211 w 21600"/>
              <a:gd name="T13" fmla="*/ 203292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21600"/>
                </a:moveTo>
                <a:cubicBezTo>
                  <a:pt x="1831" y="8509"/>
                  <a:pt x="9519" y="7200"/>
                  <a:pt x="15742" y="6545"/>
                </a:cubicBezTo>
                <a:cubicBezTo>
                  <a:pt x="15376" y="4582"/>
                  <a:pt x="15742" y="1964"/>
                  <a:pt x="15376" y="0"/>
                </a:cubicBezTo>
                <a:cubicBezTo>
                  <a:pt x="17573" y="3927"/>
                  <a:pt x="19403" y="7855"/>
                  <a:pt x="21600" y="11127"/>
                </a:cubicBezTo>
                <a:cubicBezTo>
                  <a:pt x="19769" y="14400"/>
                  <a:pt x="17207" y="17673"/>
                  <a:pt x="15010" y="20945"/>
                </a:cubicBezTo>
                <a:cubicBezTo>
                  <a:pt x="14644" y="19636"/>
                  <a:pt x="14278" y="17673"/>
                  <a:pt x="14278" y="16364"/>
                </a:cubicBezTo>
                <a:cubicBezTo>
                  <a:pt x="9885" y="16364"/>
                  <a:pt x="3661" y="14400"/>
                  <a:pt x="732" y="2160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Rectangle 29">
            <a:hlinkClick r:id="rId6" action="ppaction://hlinksldjump"/>
          </p:cNvPr>
          <p:cNvSpPr/>
          <p:nvPr/>
        </p:nvSpPr>
        <p:spPr>
          <a:xfrm>
            <a:off x="11834813" y="306388"/>
            <a:ext cx="914400" cy="838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blog.denimtherapy.com/wp-content/uploads/2011/06/raw-denim-g-star-mens-styling-window-soho-n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7638" y="-398463"/>
            <a:ext cx="5715000" cy="428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Box 12"/>
          <p:cNvSpPr txBox="1">
            <a:spLocks noChangeArrowheads="1"/>
          </p:cNvSpPr>
          <p:nvPr/>
        </p:nvSpPr>
        <p:spPr bwMode="auto">
          <a:xfrm>
            <a:off x="4900613" y="4573588"/>
            <a:ext cx="3733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Deadline: 15-07-2015</a:t>
            </a:r>
          </a:p>
        </p:txBody>
      </p:sp>
      <p:sp>
        <p:nvSpPr>
          <p:cNvPr id="16388" name="TextBox 15"/>
          <p:cNvSpPr txBox="1">
            <a:spLocks noChangeArrowheads="1"/>
          </p:cNvSpPr>
          <p:nvPr/>
        </p:nvSpPr>
        <p:spPr bwMode="auto">
          <a:xfrm>
            <a:off x="4976813" y="5106988"/>
            <a:ext cx="325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1  day remaining…</a:t>
            </a:r>
          </a:p>
        </p:txBody>
      </p:sp>
      <p:pic>
        <p:nvPicPr>
          <p:cNvPr id="16389" name="Picture 4" descr="http://retaildesignblog.net/wp-content/uploads/2013/08/Bread-Butter-Berlin-2013-Summer-JACK-JONES.jpg"/>
          <p:cNvPicPr>
            <a:picLocks noChangeAspect="1" noChangeArrowheads="1"/>
          </p:cNvPicPr>
          <p:nvPr/>
        </p:nvPicPr>
        <p:blipFill>
          <a:blip r:embed="rId3" cstate="print"/>
          <a:srcRect l="7759" r="18530"/>
          <a:stretch>
            <a:fillRect/>
          </a:stretch>
        </p:blipFill>
        <p:spPr bwMode="auto">
          <a:xfrm>
            <a:off x="7373938" y="0"/>
            <a:ext cx="4343400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AutoShape 24"/>
          <p:cNvSpPr>
            <a:spLocks/>
          </p:cNvSpPr>
          <p:nvPr/>
        </p:nvSpPr>
        <p:spPr bwMode="auto">
          <a:xfrm rot="-5400000">
            <a:off x="6599238" y="-760412"/>
            <a:ext cx="76200" cy="102870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91" name="AutoShape 2"/>
          <p:cNvSpPr>
            <a:spLocks/>
          </p:cNvSpPr>
          <p:nvPr/>
        </p:nvSpPr>
        <p:spPr bwMode="auto">
          <a:xfrm>
            <a:off x="3875088" y="6800850"/>
            <a:ext cx="906462" cy="738188"/>
          </a:xfrm>
          <a:custGeom>
            <a:avLst/>
            <a:gdLst>
              <a:gd name="T0" fmla="*/ 5326435 w 20528"/>
              <a:gd name="T1" fmla="*/ 26254951 h 20755"/>
              <a:gd name="T2" fmla="*/ 9093410 w 20528"/>
              <a:gd name="T3" fmla="*/ 23535233 h 20755"/>
              <a:gd name="T4" fmla="*/ 6581432 w 20528"/>
              <a:gd name="T5" fmla="*/ 20443559 h 20755"/>
              <a:gd name="T6" fmla="*/ 302522 w 20528"/>
              <a:gd name="T7" fmla="*/ 13644225 h 20755"/>
              <a:gd name="T8" fmla="*/ 12680798 w 20528"/>
              <a:gd name="T9" fmla="*/ 661577 h 20755"/>
              <a:gd name="T10" fmla="*/ 34747811 w 20528"/>
              <a:gd name="T11" fmla="*/ 3999908 h 20755"/>
              <a:gd name="T12" fmla="*/ 39949323 w 20528"/>
              <a:gd name="T13" fmla="*/ 11171162 h 20755"/>
              <a:gd name="T14" fmla="*/ 35106942 w 20528"/>
              <a:gd name="T15" fmla="*/ 18713059 h 20755"/>
              <a:gd name="T16" fmla="*/ 20933008 w 20528"/>
              <a:gd name="T17" fmla="*/ 23411247 h 20755"/>
              <a:gd name="T18" fmla="*/ 13039930 w 20528"/>
              <a:gd name="T19" fmla="*/ 24524451 h 20755"/>
              <a:gd name="T20" fmla="*/ 6042757 w 20528"/>
              <a:gd name="T21" fmla="*/ 26008260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92" name="AutoShape 57"/>
          <p:cNvSpPr>
            <a:spLocks/>
          </p:cNvSpPr>
          <p:nvPr/>
        </p:nvSpPr>
        <p:spPr bwMode="auto">
          <a:xfrm rot="-5400000">
            <a:off x="3732213" y="6470650"/>
            <a:ext cx="1135062" cy="1354138"/>
          </a:xfrm>
          <a:custGeom>
            <a:avLst/>
            <a:gdLst>
              <a:gd name="T0" fmla="*/ 7998291 w 20680"/>
              <a:gd name="T1" fmla="*/ 280527 h 20607"/>
              <a:gd name="T2" fmla="*/ 39322378 w 20680"/>
              <a:gd name="T3" fmla="*/ 280527 h 20607"/>
              <a:gd name="T4" fmla="*/ 61346318 w 20680"/>
              <a:gd name="T5" fmla="*/ 18764278 h 20607"/>
              <a:gd name="T6" fmla="*/ 61834537 w 20680"/>
              <a:gd name="T7" fmla="*/ 64570039 h 20607"/>
              <a:gd name="T8" fmla="*/ 41278273 w 20680"/>
              <a:gd name="T9" fmla="*/ 88677014 h 20607"/>
              <a:gd name="T10" fmla="*/ 16807261 w 20680"/>
              <a:gd name="T11" fmla="*/ 88677014 h 20607"/>
              <a:gd name="T12" fmla="*/ 1145216 w 20680"/>
              <a:gd name="T13" fmla="*/ 71798693 h 20607"/>
              <a:gd name="T14" fmla="*/ 5551210 w 20680"/>
              <a:gd name="T15" fmla="*/ 108320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2">
            <a:hlinkClick r:id="rId4" action="ppaction://hlinksldjump"/>
          </p:cNvPr>
          <p:cNvSpPr/>
          <p:nvPr/>
        </p:nvSpPr>
        <p:spPr>
          <a:xfrm>
            <a:off x="3529013" y="6572250"/>
            <a:ext cx="1524000" cy="120173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hlinkClick r:id="rId5" action="ppaction://hlinksldjump"/>
          </p:cNvPr>
          <p:cNvSpPr/>
          <p:nvPr/>
        </p:nvSpPr>
        <p:spPr>
          <a:xfrm>
            <a:off x="7366000" y="5843588"/>
            <a:ext cx="1638300" cy="1473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95" name="TextBox 15"/>
          <p:cNvSpPr txBox="1">
            <a:spLocks noChangeArrowheads="1"/>
          </p:cNvSpPr>
          <p:nvPr/>
        </p:nvSpPr>
        <p:spPr bwMode="auto">
          <a:xfrm>
            <a:off x="7750175" y="5792788"/>
            <a:ext cx="3252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Submit pictures</a:t>
            </a:r>
          </a:p>
        </p:txBody>
      </p:sp>
      <p:grpSp>
        <p:nvGrpSpPr>
          <p:cNvPr id="16396" name="Group 29"/>
          <p:cNvGrpSpPr>
            <a:grpSpLocks/>
          </p:cNvGrpSpPr>
          <p:nvPr/>
        </p:nvGrpSpPr>
        <p:grpSpPr bwMode="auto">
          <a:xfrm>
            <a:off x="5930900" y="8764588"/>
            <a:ext cx="1617663" cy="652462"/>
            <a:chOff x="5626100" y="8035924"/>
            <a:chExt cx="1617663" cy="652463"/>
          </a:xfrm>
        </p:grpSpPr>
        <p:sp>
          <p:nvSpPr>
            <p:cNvPr id="16408" name="AutoShape 48"/>
            <p:cNvSpPr>
              <a:spLocks/>
            </p:cNvSpPr>
            <p:nvPr/>
          </p:nvSpPr>
          <p:spPr bwMode="auto">
            <a:xfrm>
              <a:off x="5626100" y="8035924"/>
              <a:ext cx="1617663" cy="652463"/>
            </a:xfrm>
            <a:custGeom>
              <a:avLst/>
              <a:gdLst>
                <a:gd name="T0" fmla="*/ 10813869 w 21369"/>
                <a:gd name="T1" fmla="*/ 858480 h 18961"/>
                <a:gd name="T2" fmla="*/ 67914512 w 21369"/>
                <a:gd name="T3" fmla="*/ 484297 h 18961"/>
                <a:gd name="T4" fmla="*/ 121525251 w 21369"/>
                <a:gd name="T5" fmla="*/ 4777870 h 18961"/>
                <a:gd name="T6" fmla="*/ 122396271 w 21369"/>
                <a:gd name="T7" fmla="*/ 15793553 h 18961"/>
                <a:gd name="T8" fmla="*/ 105834554 w 21369"/>
                <a:gd name="T9" fmla="*/ 21767371 h 18961"/>
                <a:gd name="T10" fmla="*/ 47427301 w 21369"/>
                <a:gd name="T11" fmla="*/ 22327441 h 18961"/>
                <a:gd name="T12" fmla="*/ 1661873 w 21369"/>
                <a:gd name="T13" fmla="*/ 18966953 h 18961"/>
                <a:gd name="T14" fmla="*/ 355267 w 21369"/>
                <a:gd name="T15" fmla="*/ 8698427 h 18961"/>
                <a:gd name="T16" fmla="*/ 11255132 w 21369"/>
                <a:gd name="T17" fmla="*/ 858480 h 189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369"/>
                <a:gd name="T28" fmla="*/ 0 h 18961"/>
                <a:gd name="T29" fmla="*/ 21369 w 21369"/>
                <a:gd name="T30" fmla="*/ 18961 h 189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369" h="18961">
                  <a:moveTo>
                    <a:pt x="1887" y="725"/>
                  </a:moveTo>
                  <a:cubicBezTo>
                    <a:pt x="5234" y="567"/>
                    <a:pt x="8581" y="409"/>
                    <a:pt x="11851" y="409"/>
                  </a:cubicBezTo>
                  <a:cubicBezTo>
                    <a:pt x="14132" y="409"/>
                    <a:pt x="20521" y="-1798"/>
                    <a:pt x="21206" y="4035"/>
                  </a:cubicBezTo>
                  <a:cubicBezTo>
                    <a:pt x="21510" y="6716"/>
                    <a:pt x="21282" y="10342"/>
                    <a:pt x="21358" y="13338"/>
                  </a:cubicBezTo>
                  <a:cubicBezTo>
                    <a:pt x="21434" y="18067"/>
                    <a:pt x="20521" y="18226"/>
                    <a:pt x="18468" y="18383"/>
                  </a:cubicBezTo>
                  <a:cubicBezTo>
                    <a:pt x="15045" y="18856"/>
                    <a:pt x="11623" y="18856"/>
                    <a:pt x="8276" y="18856"/>
                  </a:cubicBezTo>
                  <a:cubicBezTo>
                    <a:pt x="6527" y="18856"/>
                    <a:pt x="975" y="19802"/>
                    <a:pt x="290" y="16018"/>
                  </a:cubicBezTo>
                  <a:cubicBezTo>
                    <a:pt x="-90" y="13968"/>
                    <a:pt x="-14" y="9712"/>
                    <a:pt x="62" y="7346"/>
                  </a:cubicBezTo>
                  <a:cubicBezTo>
                    <a:pt x="138" y="4666"/>
                    <a:pt x="443" y="1355"/>
                    <a:pt x="1964" y="72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9" name="Rectangle 109"/>
            <p:cNvSpPr>
              <a:spLocks/>
            </p:cNvSpPr>
            <p:nvPr/>
          </p:nvSpPr>
          <p:spPr bwMode="auto">
            <a:xfrm>
              <a:off x="5913271" y="8169398"/>
              <a:ext cx="1219200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Submit!</a:t>
              </a:r>
            </a:p>
          </p:txBody>
        </p:sp>
      </p:grpSp>
      <p:sp>
        <p:nvSpPr>
          <p:cNvPr id="28" name="Rectangle 27">
            <a:hlinkClick r:id="rId6" action="ppaction://hlinksldjump"/>
          </p:cNvPr>
          <p:cNvSpPr/>
          <p:nvPr/>
        </p:nvSpPr>
        <p:spPr>
          <a:xfrm>
            <a:off x="5967413" y="8807450"/>
            <a:ext cx="16002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98" name="AutoShape 7"/>
          <p:cNvSpPr>
            <a:spLocks/>
          </p:cNvSpPr>
          <p:nvPr/>
        </p:nvSpPr>
        <p:spPr bwMode="auto">
          <a:xfrm>
            <a:off x="6851650" y="6392863"/>
            <a:ext cx="2514600" cy="20574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99" name="Picture 2" descr="http://retaildesignblog.net/wp-content/uploads/2013/08/Bread-Butter-Berlin-2013-Summer-JACK-JONES-08.jpg"/>
          <p:cNvPicPr>
            <a:picLocks noChangeAspect="1" noChangeArrowheads="1"/>
          </p:cNvPicPr>
          <p:nvPr/>
        </p:nvPicPr>
        <p:blipFill>
          <a:blip r:embed="rId7" cstate="print"/>
          <a:srcRect l="15556" t="16843" r="17778" b="9053"/>
          <a:stretch>
            <a:fillRect/>
          </a:stretch>
        </p:blipFill>
        <p:spPr bwMode="auto">
          <a:xfrm>
            <a:off x="6958013" y="6600825"/>
            <a:ext cx="2286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Rectangle 37">
            <a:hlinkClick r:id="rId8" action="ppaction://hlinksldjump"/>
          </p:cNvPr>
          <p:cNvSpPr/>
          <p:nvPr/>
        </p:nvSpPr>
        <p:spPr>
          <a:xfrm>
            <a:off x="6805613" y="6359525"/>
            <a:ext cx="2590800" cy="2057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401" name="AutoShape 7"/>
          <p:cNvSpPr>
            <a:spLocks/>
          </p:cNvSpPr>
          <p:nvPr/>
        </p:nvSpPr>
        <p:spPr bwMode="auto">
          <a:xfrm>
            <a:off x="9580563" y="6445250"/>
            <a:ext cx="2362200" cy="20574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402" name="Picture 1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9" cstate="print"/>
          <a:srcRect t="13589" r="51271" b="21178"/>
          <a:stretch>
            <a:fillRect/>
          </a:stretch>
        </p:blipFill>
        <p:spPr bwMode="auto">
          <a:xfrm>
            <a:off x="9745663" y="6554788"/>
            <a:ext cx="2057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>
            <a:hlinkClick r:id="rId10" action="ppaction://hlinksldjump"/>
          </p:cNvPr>
          <p:cNvSpPr/>
          <p:nvPr/>
        </p:nvSpPr>
        <p:spPr>
          <a:xfrm>
            <a:off x="9777413" y="6402388"/>
            <a:ext cx="2590800" cy="2057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6404" name="Group 31"/>
          <p:cNvGrpSpPr>
            <a:grpSpLocks/>
          </p:cNvGrpSpPr>
          <p:nvPr/>
        </p:nvGrpSpPr>
        <p:grpSpPr bwMode="auto">
          <a:xfrm rot="10800000">
            <a:off x="11374438" y="382588"/>
            <a:ext cx="688975" cy="687387"/>
            <a:chOff x="9799471" y="3464257"/>
            <a:chExt cx="688975" cy="687387"/>
          </a:xfrm>
        </p:grpSpPr>
        <p:sp>
          <p:nvSpPr>
            <p:cNvPr id="16406" name="AutoShape 51"/>
            <p:cNvSpPr>
              <a:spLocks/>
            </p:cNvSpPr>
            <p:nvPr/>
          </p:nvSpPr>
          <p:spPr bwMode="auto">
            <a:xfrm>
              <a:off x="9799471" y="3464257"/>
              <a:ext cx="688975" cy="687387"/>
            </a:xfrm>
            <a:custGeom>
              <a:avLst/>
              <a:gdLst>
                <a:gd name="T0" fmla="*/ 686661 w 21441"/>
                <a:gd name="T1" fmla="*/ 0 h 20853"/>
                <a:gd name="T2" fmla="*/ 2423414 w 21441"/>
                <a:gd name="T3" fmla="*/ 0 h 20853"/>
                <a:gd name="T4" fmla="*/ 4482371 w 21441"/>
                <a:gd name="T5" fmla="*/ 34776 h 20853"/>
                <a:gd name="T6" fmla="*/ 8501087 w 21441"/>
                <a:gd name="T7" fmla="*/ 34776 h 20853"/>
                <a:gd name="T8" fmla="*/ 17383213 w 21441"/>
                <a:gd name="T9" fmla="*/ 34776 h 20853"/>
                <a:gd name="T10" fmla="*/ 21228470 w 21441"/>
                <a:gd name="T11" fmla="*/ 0 h 20853"/>
                <a:gd name="T12" fmla="*/ 22022521 w 21441"/>
                <a:gd name="T13" fmla="*/ 1309342 h 20853"/>
                <a:gd name="T14" fmla="*/ 21873840 w 21441"/>
                <a:gd name="T15" fmla="*/ 3469470 h 20853"/>
                <a:gd name="T16" fmla="*/ 22022521 w 21441"/>
                <a:gd name="T17" fmla="*/ 5592679 h 20853"/>
                <a:gd name="T18" fmla="*/ 22047296 w 21441"/>
                <a:gd name="T19" fmla="*/ 7894088 h 20853"/>
                <a:gd name="T20" fmla="*/ 22096878 w 21441"/>
                <a:gd name="T21" fmla="*/ 12389282 h 20853"/>
                <a:gd name="T22" fmla="*/ 22022521 w 21441"/>
                <a:gd name="T23" fmla="*/ 16956236 h 20853"/>
                <a:gd name="T24" fmla="*/ 22096878 w 21441"/>
                <a:gd name="T25" fmla="*/ 21380825 h 20853"/>
                <a:gd name="T26" fmla="*/ 19268679 w 21441"/>
                <a:gd name="T27" fmla="*/ 22548917 h 20853"/>
                <a:gd name="T28" fmla="*/ 12321569 w 21441"/>
                <a:gd name="T29" fmla="*/ 22584749 h 20853"/>
                <a:gd name="T30" fmla="*/ 2001115 w 21441"/>
                <a:gd name="T31" fmla="*/ 22514141 h 20853"/>
                <a:gd name="T32" fmla="*/ 388237 w 21441"/>
                <a:gd name="T33" fmla="*/ 22266388 h 20853"/>
                <a:gd name="T34" fmla="*/ 16517 w 21441"/>
                <a:gd name="T35" fmla="*/ 20177955 h 20853"/>
                <a:gd name="T36" fmla="*/ 140424 w 21441"/>
                <a:gd name="T37" fmla="*/ 15256806 h 20853"/>
                <a:gd name="T38" fmla="*/ 66099 w 21441"/>
                <a:gd name="T39" fmla="*/ 12743508 h 20853"/>
                <a:gd name="T40" fmla="*/ 165198 w 21441"/>
                <a:gd name="T41" fmla="*/ 10335627 h 20853"/>
                <a:gd name="T42" fmla="*/ 41292 w 21441"/>
                <a:gd name="T43" fmla="*/ 7751719 h 20853"/>
                <a:gd name="T44" fmla="*/ 190006 w 21441"/>
                <a:gd name="T45" fmla="*/ 5238454 h 20853"/>
                <a:gd name="T46" fmla="*/ 686661 w 21441"/>
                <a:gd name="T47" fmla="*/ 70641 h 208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441"/>
                <a:gd name="T73" fmla="*/ 0 h 20853"/>
                <a:gd name="T74" fmla="*/ 21441 w 21441"/>
                <a:gd name="T75" fmla="*/ 20853 h 208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441" h="20853">
                  <a:moveTo>
                    <a:pt x="665" y="0"/>
                  </a:moveTo>
                  <a:cubicBezTo>
                    <a:pt x="1169" y="163"/>
                    <a:pt x="1818" y="0"/>
                    <a:pt x="2347" y="0"/>
                  </a:cubicBezTo>
                  <a:cubicBezTo>
                    <a:pt x="3020" y="0"/>
                    <a:pt x="3668" y="32"/>
                    <a:pt x="4341" y="32"/>
                  </a:cubicBezTo>
                  <a:cubicBezTo>
                    <a:pt x="5638" y="32"/>
                    <a:pt x="6936" y="32"/>
                    <a:pt x="8233" y="32"/>
                  </a:cubicBezTo>
                  <a:cubicBezTo>
                    <a:pt x="11092" y="32"/>
                    <a:pt x="13976" y="32"/>
                    <a:pt x="16835" y="32"/>
                  </a:cubicBezTo>
                  <a:cubicBezTo>
                    <a:pt x="18084" y="32"/>
                    <a:pt x="19310" y="0"/>
                    <a:pt x="20559" y="0"/>
                  </a:cubicBezTo>
                  <a:cubicBezTo>
                    <a:pt x="21184" y="0"/>
                    <a:pt x="21375" y="326"/>
                    <a:pt x="21328" y="1205"/>
                  </a:cubicBezTo>
                  <a:cubicBezTo>
                    <a:pt x="21279" y="1857"/>
                    <a:pt x="21184" y="2508"/>
                    <a:pt x="21184" y="3193"/>
                  </a:cubicBezTo>
                  <a:cubicBezTo>
                    <a:pt x="21184" y="3844"/>
                    <a:pt x="21255" y="4528"/>
                    <a:pt x="21328" y="5147"/>
                  </a:cubicBezTo>
                  <a:cubicBezTo>
                    <a:pt x="21400" y="5864"/>
                    <a:pt x="21255" y="6548"/>
                    <a:pt x="21352" y="7265"/>
                  </a:cubicBezTo>
                  <a:cubicBezTo>
                    <a:pt x="21520" y="8601"/>
                    <a:pt x="21400" y="10034"/>
                    <a:pt x="21400" y="11402"/>
                  </a:cubicBezTo>
                  <a:cubicBezTo>
                    <a:pt x="21400" y="12803"/>
                    <a:pt x="21328" y="14204"/>
                    <a:pt x="21328" y="15605"/>
                  </a:cubicBezTo>
                  <a:cubicBezTo>
                    <a:pt x="21328" y="16973"/>
                    <a:pt x="21400" y="18341"/>
                    <a:pt x="21400" y="19677"/>
                  </a:cubicBezTo>
                  <a:cubicBezTo>
                    <a:pt x="21400" y="21339"/>
                    <a:pt x="19525" y="20752"/>
                    <a:pt x="18661" y="20752"/>
                  </a:cubicBezTo>
                  <a:cubicBezTo>
                    <a:pt x="16402" y="20752"/>
                    <a:pt x="14168" y="20785"/>
                    <a:pt x="11933" y="20785"/>
                  </a:cubicBezTo>
                  <a:cubicBezTo>
                    <a:pt x="8594" y="20785"/>
                    <a:pt x="5254" y="20720"/>
                    <a:pt x="1938" y="20720"/>
                  </a:cubicBezTo>
                  <a:cubicBezTo>
                    <a:pt x="1458" y="20720"/>
                    <a:pt x="785" y="20883"/>
                    <a:pt x="376" y="20492"/>
                  </a:cubicBezTo>
                  <a:cubicBezTo>
                    <a:pt x="-80" y="20134"/>
                    <a:pt x="40" y="19189"/>
                    <a:pt x="16" y="18570"/>
                  </a:cubicBezTo>
                  <a:cubicBezTo>
                    <a:pt x="-56" y="17104"/>
                    <a:pt x="136" y="15572"/>
                    <a:pt x="136" y="14041"/>
                  </a:cubicBezTo>
                  <a:cubicBezTo>
                    <a:pt x="136" y="13292"/>
                    <a:pt x="136" y="12477"/>
                    <a:pt x="64" y="11728"/>
                  </a:cubicBezTo>
                  <a:cubicBezTo>
                    <a:pt x="16" y="11012"/>
                    <a:pt x="160" y="10262"/>
                    <a:pt x="160" y="9512"/>
                  </a:cubicBezTo>
                  <a:cubicBezTo>
                    <a:pt x="160" y="8731"/>
                    <a:pt x="64" y="7949"/>
                    <a:pt x="40" y="7134"/>
                  </a:cubicBezTo>
                  <a:cubicBezTo>
                    <a:pt x="16" y="6385"/>
                    <a:pt x="208" y="5603"/>
                    <a:pt x="184" y="4821"/>
                  </a:cubicBezTo>
                  <a:cubicBezTo>
                    <a:pt x="160" y="4203"/>
                    <a:pt x="-80" y="-261"/>
                    <a:pt x="665" y="65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7" name="AutoShape 64"/>
            <p:cNvSpPr>
              <a:spLocks/>
            </p:cNvSpPr>
            <p:nvPr/>
          </p:nvSpPr>
          <p:spPr bwMode="auto">
            <a:xfrm rot="5400000">
              <a:off x="9932986" y="3585369"/>
              <a:ext cx="450058" cy="459581"/>
            </a:xfrm>
            <a:custGeom>
              <a:avLst/>
              <a:gdLst>
                <a:gd name="T0" fmla="*/ 4688093 w 21354"/>
                <a:gd name="T1" fmla="*/ 4889239 h 21600"/>
                <a:gd name="T2" fmla="*/ 0 60000 65536"/>
                <a:gd name="T3" fmla="*/ 0 w 21354"/>
                <a:gd name="T4" fmla="*/ 0 h 21600"/>
                <a:gd name="T5" fmla="*/ 21354 w 21354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54" h="21600">
                  <a:moveTo>
                    <a:pt x="21354" y="9741"/>
                  </a:moveTo>
                  <a:cubicBezTo>
                    <a:pt x="17729" y="6353"/>
                    <a:pt x="13348" y="3600"/>
                    <a:pt x="9421" y="1059"/>
                  </a:cubicBezTo>
                  <a:cubicBezTo>
                    <a:pt x="9119" y="2965"/>
                    <a:pt x="8968" y="5082"/>
                    <a:pt x="9270" y="6988"/>
                  </a:cubicBezTo>
                  <a:cubicBezTo>
                    <a:pt x="6400" y="3600"/>
                    <a:pt x="3077" y="2753"/>
                    <a:pt x="56" y="0"/>
                  </a:cubicBezTo>
                  <a:cubicBezTo>
                    <a:pt x="811" y="6988"/>
                    <a:pt x="-246" y="14400"/>
                    <a:pt x="56" y="21176"/>
                  </a:cubicBezTo>
                  <a:cubicBezTo>
                    <a:pt x="3228" y="19694"/>
                    <a:pt x="5947" y="15247"/>
                    <a:pt x="9119" y="14188"/>
                  </a:cubicBezTo>
                  <a:cubicBezTo>
                    <a:pt x="9572" y="16729"/>
                    <a:pt x="9270" y="19271"/>
                    <a:pt x="9270" y="21600"/>
                  </a:cubicBezTo>
                  <a:cubicBezTo>
                    <a:pt x="13348" y="18847"/>
                    <a:pt x="18182" y="14612"/>
                    <a:pt x="21354" y="995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2" name="Rectangle 31">
            <a:hlinkClick r:id="rId11" action="ppaction://hlinksldjump"/>
          </p:cNvPr>
          <p:cNvSpPr/>
          <p:nvPr/>
        </p:nvSpPr>
        <p:spPr>
          <a:xfrm rot="10800000">
            <a:off x="11377613" y="384175"/>
            <a:ext cx="6858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17456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7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8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9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60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61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62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17463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17411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Assignments</a:t>
            </a:r>
          </a:p>
        </p:txBody>
      </p:sp>
      <p:sp>
        <p:nvSpPr>
          <p:cNvPr id="17412" name="AutoShape 7"/>
          <p:cNvSpPr>
            <a:spLocks/>
          </p:cNvSpPr>
          <p:nvPr/>
        </p:nvSpPr>
        <p:spPr bwMode="auto">
          <a:xfrm>
            <a:off x="633413" y="1906588"/>
            <a:ext cx="11734800" cy="16002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3" name="TextBox 12"/>
          <p:cNvSpPr txBox="1">
            <a:spLocks noChangeArrowheads="1"/>
          </p:cNvSpPr>
          <p:nvPr/>
        </p:nvSpPr>
        <p:spPr bwMode="auto">
          <a:xfrm>
            <a:off x="10234613" y="2135188"/>
            <a:ext cx="19050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Myriad Pro" pitchFamily="34" charset="0"/>
              </a:rPr>
              <a:t>15-07-2015</a:t>
            </a:r>
          </a:p>
        </p:txBody>
      </p:sp>
      <p:sp>
        <p:nvSpPr>
          <p:cNvPr id="17414" name="TextBox 14"/>
          <p:cNvSpPr txBox="1">
            <a:spLocks noChangeArrowheads="1"/>
          </p:cNvSpPr>
          <p:nvPr/>
        </p:nvSpPr>
        <p:spPr bwMode="auto">
          <a:xfrm>
            <a:off x="3281363" y="2179638"/>
            <a:ext cx="7162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Dress mannequin</a:t>
            </a:r>
          </a:p>
        </p:txBody>
      </p:sp>
      <p:sp>
        <p:nvSpPr>
          <p:cNvPr id="17415" name="TextBox 15"/>
          <p:cNvSpPr txBox="1">
            <a:spLocks noChangeArrowheads="1"/>
          </p:cNvSpPr>
          <p:nvPr/>
        </p:nvSpPr>
        <p:spPr bwMode="auto">
          <a:xfrm>
            <a:off x="3300413" y="2763838"/>
            <a:ext cx="71628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Waiting for evaluation!</a:t>
            </a:r>
          </a:p>
        </p:txBody>
      </p:sp>
      <p:sp>
        <p:nvSpPr>
          <p:cNvPr id="17416" name="AutoShape 48"/>
          <p:cNvSpPr>
            <a:spLocks/>
          </p:cNvSpPr>
          <p:nvPr/>
        </p:nvSpPr>
        <p:spPr bwMode="auto">
          <a:xfrm>
            <a:off x="1585913" y="2630488"/>
            <a:ext cx="311150" cy="11112"/>
          </a:xfrm>
          <a:custGeom>
            <a:avLst/>
            <a:gdLst>
              <a:gd name="T0" fmla="*/ 0 w 21600"/>
              <a:gd name="T1" fmla="*/ 0 h 9600"/>
              <a:gd name="T2" fmla="*/ 4482145 w 21600"/>
              <a:gd name="T3" fmla="*/ 0 h 9600"/>
              <a:gd name="T4" fmla="*/ 0 60000 65536"/>
              <a:gd name="T5" fmla="*/ 0 60000 65536"/>
              <a:gd name="T6" fmla="*/ 0 w 21600"/>
              <a:gd name="T7" fmla="*/ 0 h 9600"/>
              <a:gd name="T8" fmla="*/ 21600 w 21600"/>
              <a:gd name="T9" fmla="*/ 9600 h 96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00" h="9600">
                <a:moveTo>
                  <a:pt x="0" y="0"/>
                </a:moveTo>
                <a:cubicBezTo>
                  <a:pt x="6422" y="21600"/>
                  <a:pt x="15178" y="0"/>
                  <a:pt x="21600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7" name="AutoShape 51"/>
          <p:cNvSpPr>
            <a:spLocks/>
          </p:cNvSpPr>
          <p:nvPr/>
        </p:nvSpPr>
        <p:spPr bwMode="auto">
          <a:xfrm>
            <a:off x="938213" y="2287588"/>
            <a:ext cx="688975" cy="687387"/>
          </a:xfrm>
          <a:custGeom>
            <a:avLst/>
            <a:gdLst>
              <a:gd name="T0" fmla="*/ 686661 w 21441"/>
              <a:gd name="T1" fmla="*/ 0 h 20853"/>
              <a:gd name="T2" fmla="*/ 2423414 w 21441"/>
              <a:gd name="T3" fmla="*/ 0 h 20853"/>
              <a:gd name="T4" fmla="*/ 4482371 w 21441"/>
              <a:gd name="T5" fmla="*/ 34776 h 20853"/>
              <a:gd name="T6" fmla="*/ 8501087 w 21441"/>
              <a:gd name="T7" fmla="*/ 34776 h 20853"/>
              <a:gd name="T8" fmla="*/ 17383213 w 21441"/>
              <a:gd name="T9" fmla="*/ 34776 h 20853"/>
              <a:gd name="T10" fmla="*/ 21228470 w 21441"/>
              <a:gd name="T11" fmla="*/ 0 h 20853"/>
              <a:gd name="T12" fmla="*/ 22022521 w 21441"/>
              <a:gd name="T13" fmla="*/ 1309342 h 20853"/>
              <a:gd name="T14" fmla="*/ 21873840 w 21441"/>
              <a:gd name="T15" fmla="*/ 3469470 h 20853"/>
              <a:gd name="T16" fmla="*/ 22022521 w 21441"/>
              <a:gd name="T17" fmla="*/ 5592679 h 20853"/>
              <a:gd name="T18" fmla="*/ 22047296 w 21441"/>
              <a:gd name="T19" fmla="*/ 7894088 h 20853"/>
              <a:gd name="T20" fmla="*/ 22096878 w 21441"/>
              <a:gd name="T21" fmla="*/ 12389282 h 20853"/>
              <a:gd name="T22" fmla="*/ 22022521 w 21441"/>
              <a:gd name="T23" fmla="*/ 16956236 h 20853"/>
              <a:gd name="T24" fmla="*/ 22096878 w 21441"/>
              <a:gd name="T25" fmla="*/ 21380825 h 20853"/>
              <a:gd name="T26" fmla="*/ 19268679 w 21441"/>
              <a:gd name="T27" fmla="*/ 22548917 h 20853"/>
              <a:gd name="T28" fmla="*/ 12321569 w 21441"/>
              <a:gd name="T29" fmla="*/ 22584749 h 20853"/>
              <a:gd name="T30" fmla="*/ 2001115 w 21441"/>
              <a:gd name="T31" fmla="*/ 22514141 h 20853"/>
              <a:gd name="T32" fmla="*/ 388237 w 21441"/>
              <a:gd name="T33" fmla="*/ 22266388 h 20853"/>
              <a:gd name="T34" fmla="*/ 16517 w 21441"/>
              <a:gd name="T35" fmla="*/ 20177955 h 20853"/>
              <a:gd name="T36" fmla="*/ 140424 w 21441"/>
              <a:gd name="T37" fmla="*/ 15256806 h 20853"/>
              <a:gd name="T38" fmla="*/ 66099 w 21441"/>
              <a:gd name="T39" fmla="*/ 12743508 h 20853"/>
              <a:gd name="T40" fmla="*/ 165198 w 21441"/>
              <a:gd name="T41" fmla="*/ 10335627 h 20853"/>
              <a:gd name="T42" fmla="*/ 41292 w 21441"/>
              <a:gd name="T43" fmla="*/ 7751719 h 20853"/>
              <a:gd name="T44" fmla="*/ 190006 w 21441"/>
              <a:gd name="T45" fmla="*/ 5238454 h 20853"/>
              <a:gd name="T46" fmla="*/ 686661 w 21441"/>
              <a:gd name="T47" fmla="*/ 70641 h 2085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1441"/>
              <a:gd name="T73" fmla="*/ 0 h 20853"/>
              <a:gd name="T74" fmla="*/ 21441 w 21441"/>
              <a:gd name="T75" fmla="*/ 20853 h 2085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1441" h="20853">
                <a:moveTo>
                  <a:pt x="665" y="0"/>
                </a:moveTo>
                <a:cubicBezTo>
                  <a:pt x="1169" y="163"/>
                  <a:pt x="1818" y="0"/>
                  <a:pt x="2347" y="0"/>
                </a:cubicBezTo>
                <a:cubicBezTo>
                  <a:pt x="3020" y="0"/>
                  <a:pt x="3668" y="32"/>
                  <a:pt x="4341" y="32"/>
                </a:cubicBezTo>
                <a:cubicBezTo>
                  <a:pt x="5638" y="32"/>
                  <a:pt x="6936" y="32"/>
                  <a:pt x="8233" y="32"/>
                </a:cubicBezTo>
                <a:cubicBezTo>
                  <a:pt x="11092" y="32"/>
                  <a:pt x="13976" y="32"/>
                  <a:pt x="16835" y="32"/>
                </a:cubicBezTo>
                <a:cubicBezTo>
                  <a:pt x="18084" y="32"/>
                  <a:pt x="19310" y="0"/>
                  <a:pt x="20559" y="0"/>
                </a:cubicBezTo>
                <a:cubicBezTo>
                  <a:pt x="21184" y="0"/>
                  <a:pt x="21375" y="326"/>
                  <a:pt x="21328" y="1205"/>
                </a:cubicBezTo>
                <a:cubicBezTo>
                  <a:pt x="21279" y="1857"/>
                  <a:pt x="21184" y="2508"/>
                  <a:pt x="21184" y="3193"/>
                </a:cubicBezTo>
                <a:cubicBezTo>
                  <a:pt x="21184" y="3844"/>
                  <a:pt x="21255" y="4528"/>
                  <a:pt x="21328" y="5147"/>
                </a:cubicBezTo>
                <a:cubicBezTo>
                  <a:pt x="21400" y="5864"/>
                  <a:pt x="21255" y="6548"/>
                  <a:pt x="21352" y="7265"/>
                </a:cubicBezTo>
                <a:cubicBezTo>
                  <a:pt x="21520" y="8601"/>
                  <a:pt x="21400" y="10034"/>
                  <a:pt x="21400" y="11402"/>
                </a:cubicBezTo>
                <a:cubicBezTo>
                  <a:pt x="21400" y="12803"/>
                  <a:pt x="21328" y="14204"/>
                  <a:pt x="21328" y="15605"/>
                </a:cubicBezTo>
                <a:cubicBezTo>
                  <a:pt x="21328" y="16973"/>
                  <a:pt x="21400" y="18341"/>
                  <a:pt x="21400" y="19677"/>
                </a:cubicBezTo>
                <a:cubicBezTo>
                  <a:pt x="21400" y="21339"/>
                  <a:pt x="19525" y="20752"/>
                  <a:pt x="18661" y="20752"/>
                </a:cubicBezTo>
                <a:cubicBezTo>
                  <a:pt x="16402" y="20752"/>
                  <a:pt x="14168" y="20785"/>
                  <a:pt x="11933" y="20785"/>
                </a:cubicBezTo>
                <a:cubicBezTo>
                  <a:pt x="8594" y="20785"/>
                  <a:pt x="5254" y="20720"/>
                  <a:pt x="1938" y="20720"/>
                </a:cubicBezTo>
                <a:cubicBezTo>
                  <a:pt x="1458" y="20720"/>
                  <a:pt x="785" y="20883"/>
                  <a:pt x="376" y="20492"/>
                </a:cubicBezTo>
                <a:cubicBezTo>
                  <a:pt x="-80" y="20134"/>
                  <a:pt x="40" y="19189"/>
                  <a:pt x="16" y="18570"/>
                </a:cubicBezTo>
                <a:cubicBezTo>
                  <a:pt x="-56" y="17104"/>
                  <a:pt x="136" y="15572"/>
                  <a:pt x="136" y="14041"/>
                </a:cubicBezTo>
                <a:cubicBezTo>
                  <a:pt x="136" y="13292"/>
                  <a:pt x="136" y="12477"/>
                  <a:pt x="64" y="11728"/>
                </a:cubicBezTo>
                <a:cubicBezTo>
                  <a:pt x="16" y="11012"/>
                  <a:pt x="160" y="10262"/>
                  <a:pt x="160" y="9512"/>
                </a:cubicBezTo>
                <a:cubicBezTo>
                  <a:pt x="160" y="8731"/>
                  <a:pt x="64" y="7949"/>
                  <a:pt x="40" y="7134"/>
                </a:cubicBezTo>
                <a:cubicBezTo>
                  <a:pt x="16" y="6385"/>
                  <a:pt x="208" y="5603"/>
                  <a:pt x="184" y="4821"/>
                </a:cubicBezTo>
                <a:cubicBezTo>
                  <a:pt x="160" y="4203"/>
                  <a:pt x="-80" y="-261"/>
                  <a:pt x="665" y="65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8" name="AutoShape 52"/>
          <p:cNvSpPr>
            <a:spLocks/>
          </p:cNvSpPr>
          <p:nvPr/>
        </p:nvSpPr>
        <p:spPr bwMode="auto">
          <a:xfrm>
            <a:off x="1849438" y="2274888"/>
            <a:ext cx="688975" cy="698500"/>
          </a:xfrm>
          <a:custGeom>
            <a:avLst/>
            <a:gdLst>
              <a:gd name="T0" fmla="*/ 852491 w 21472"/>
              <a:gd name="T1" fmla="*/ 171072 h 20889"/>
              <a:gd name="T2" fmla="*/ 10316432 w 21472"/>
              <a:gd name="T3" fmla="*/ 278410 h 20889"/>
              <a:gd name="T4" fmla="*/ 20422821 w 21472"/>
              <a:gd name="T5" fmla="*/ 135293 h 20889"/>
              <a:gd name="T6" fmla="*/ 22053682 w 21472"/>
              <a:gd name="T7" fmla="*/ 1033154 h 20889"/>
              <a:gd name="T8" fmla="*/ 22004267 w 21472"/>
              <a:gd name="T9" fmla="*/ 3190047 h 20889"/>
              <a:gd name="T10" fmla="*/ 21930146 w 21472"/>
              <a:gd name="T11" fmla="*/ 5849022 h 20889"/>
              <a:gd name="T12" fmla="*/ 21831318 w 21472"/>
              <a:gd name="T13" fmla="*/ 8473286 h 20889"/>
              <a:gd name="T14" fmla="*/ 21979560 w 21472"/>
              <a:gd name="T15" fmla="*/ 13397596 h 20889"/>
              <a:gd name="T16" fmla="*/ 21954853 w 21472"/>
              <a:gd name="T17" fmla="*/ 18608143 h 20889"/>
              <a:gd name="T18" fmla="*/ 21856025 w 21472"/>
              <a:gd name="T19" fmla="*/ 21123966 h 20889"/>
              <a:gd name="T20" fmla="*/ 21510062 w 21472"/>
              <a:gd name="T21" fmla="*/ 23136638 h 20889"/>
              <a:gd name="T22" fmla="*/ 19533270 w 21472"/>
              <a:gd name="T23" fmla="*/ 23316638 h 20889"/>
              <a:gd name="T24" fmla="*/ 16444527 w 21472"/>
              <a:gd name="T25" fmla="*/ 23245079 h 20889"/>
              <a:gd name="T26" fmla="*/ 9130363 w 21472"/>
              <a:gd name="T27" fmla="*/ 23280859 h 20889"/>
              <a:gd name="T28" fmla="*/ 3669453 w 21472"/>
              <a:gd name="T29" fmla="*/ 23136638 h 20889"/>
              <a:gd name="T30" fmla="*/ 160628 w 21472"/>
              <a:gd name="T31" fmla="*/ 22526115 h 20889"/>
              <a:gd name="T32" fmla="*/ 61768 w 21472"/>
              <a:gd name="T33" fmla="*/ 19758700 h 20889"/>
              <a:gd name="T34" fmla="*/ 12354 w 21472"/>
              <a:gd name="T35" fmla="*/ 17027093 h 20889"/>
              <a:gd name="T36" fmla="*/ 135921 w 21472"/>
              <a:gd name="T37" fmla="*/ 6569090 h 20889"/>
              <a:gd name="T38" fmla="*/ 234749 w 21472"/>
              <a:gd name="T39" fmla="*/ 2794234 h 20889"/>
              <a:gd name="T40" fmla="*/ 1124301 w 21472"/>
              <a:gd name="T41" fmla="*/ 171072 h 208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1472"/>
              <a:gd name="T64" fmla="*/ 0 h 20889"/>
              <a:gd name="T65" fmla="*/ 21472 w 21472"/>
              <a:gd name="T66" fmla="*/ 20889 h 2088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1472" h="20889">
                <a:moveTo>
                  <a:pt x="828" y="153"/>
                </a:moveTo>
                <a:cubicBezTo>
                  <a:pt x="3876" y="378"/>
                  <a:pt x="6948" y="89"/>
                  <a:pt x="10020" y="249"/>
                </a:cubicBezTo>
                <a:cubicBezTo>
                  <a:pt x="13284" y="410"/>
                  <a:pt x="16572" y="-265"/>
                  <a:pt x="19836" y="121"/>
                </a:cubicBezTo>
                <a:cubicBezTo>
                  <a:pt x="20388" y="185"/>
                  <a:pt x="21228" y="56"/>
                  <a:pt x="21420" y="924"/>
                </a:cubicBezTo>
                <a:cubicBezTo>
                  <a:pt x="21540" y="1471"/>
                  <a:pt x="21420" y="2307"/>
                  <a:pt x="21372" y="2853"/>
                </a:cubicBezTo>
                <a:cubicBezTo>
                  <a:pt x="21300" y="3657"/>
                  <a:pt x="21348" y="4460"/>
                  <a:pt x="21300" y="5231"/>
                </a:cubicBezTo>
                <a:cubicBezTo>
                  <a:pt x="21252" y="6003"/>
                  <a:pt x="21204" y="6806"/>
                  <a:pt x="21204" y="7578"/>
                </a:cubicBezTo>
                <a:cubicBezTo>
                  <a:pt x="21204" y="9024"/>
                  <a:pt x="21396" y="10503"/>
                  <a:pt x="21348" y="11982"/>
                </a:cubicBezTo>
                <a:cubicBezTo>
                  <a:pt x="21300" y="13556"/>
                  <a:pt x="21276" y="15067"/>
                  <a:pt x="21324" y="16642"/>
                </a:cubicBezTo>
                <a:cubicBezTo>
                  <a:pt x="21348" y="17382"/>
                  <a:pt x="21252" y="18153"/>
                  <a:pt x="21228" y="18892"/>
                </a:cubicBezTo>
                <a:cubicBezTo>
                  <a:pt x="21204" y="19567"/>
                  <a:pt x="21468" y="20435"/>
                  <a:pt x="20892" y="20692"/>
                </a:cubicBezTo>
                <a:cubicBezTo>
                  <a:pt x="20316" y="20949"/>
                  <a:pt x="19548" y="20821"/>
                  <a:pt x="18972" y="20853"/>
                </a:cubicBezTo>
                <a:cubicBezTo>
                  <a:pt x="17964" y="20885"/>
                  <a:pt x="16956" y="20821"/>
                  <a:pt x="15972" y="20789"/>
                </a:cubicBezTo>
                <a:cubicBezTo>
                  <a:pt x="13596" y="20692"/>
                  <a:pt x="11244" y="20821"/>
                  <a:pt x="8868" y="20821"/>
                </a:cubicBezTo>
                <a:cubicBezTo>
                  <a:pt x="7116" y="20821"/>
                  <a:pt x="5340" y="20628"/>
                  <a:pt x="3564" y="20692"/>
                </a:cubicBezTo>
                <a:cubicBezTo>
                  <a:pt x="2796" y="20757"/>
                  <a:pt x="468" y="21335"/>
                  <a:pt x="156" y="20146"/>
                </a:cubicBezTo>
                <a:cubicBezTo>
                  <a:pt x="-36" y="19374"/>
                  <a:pt x="60" y="18507"/>
                  <a:pt x="60" y="17671"/>
                </a:cubicBezTo>
                <a:cubicBezTo>
                  <a:pt x="60" y="16867"/>
                  <a:pt x="12" y="16064"/>
                  <a:pt x="12" y="15228"/>
                </a:cubicBezTo>
                <a:cubicBezTo>
                  <a:pt x="-60" y="12110"/>
                  <a:pt x="228" y="8992"/>
                  <a:pt x="132" y="5875"/>
                </a:cubicBezTo>
                <a:cubicBezTo>
                  <a:pt x="108" y="4750"/>
                  <a:pt x="252" y="3624"/>
                  <a:pt x="228" y="2499"/>
                </a:cubicBezTo>
                <a:cubicBezTo>
                  <a:pt x="204" y="1342"/>
                  <a:pt x="-36" y="56"/>
                  <a:pt x="1092" y="1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9" name="AutoShape 7"/>
          <p:cNvSpPr>
            <a:spLocks/>
          </p:cNvSpPr>
          <p:nvPr/>
        </p:nvSpPr>
        <p:spPr bwMode="auto">
          <a:xfrm>
            <a:off x="633413" y="3811588"/>
            <a:ext cx="11734800" cy="16002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20" name="TextBox 20"/>
          <p:cNvSpPr txBox="1">
            <a:spLocks noChangeArrowheads="1"/>
          </p:cNvSpPr>
          <p:nvPr/>
        </p:nvSpPr>
        <p:spPr bwMode="auto">
          <a:xfrm>
            <a:off x="10234613" y="4040188"/>
            <a:ext cx="1752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Myriad Pro" pitchFamily="34" charset="0"/>
              </a:rPr>
              <a:t>25-09-2015</a:t>
            </a:r>
          </a:p>
        </p:txBody>
      </p:sp>
      <p:sp>
        <p:nvSpPr>
          <p:cNvPr id="17421" name="TextBox 21"/>
          <p:cNvSpPr txBox="1">
            <a:spLocks noChangeArrowheads="1"/>
          </p:cNvSpPr>
          <p:nvPr/>
        </p:nvSpPr>
        <p:spPr bwMode="auto">
          <a:xfrm>
            <a:off x="3281363" y="4084638"/>
            <a:ext cx="7162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Buy Christmas decoration</a:t>
            </a:r>
          </a:p>
        </p:txBody>
      </p:sp>
      <p:sp>
        <p:nvSpPr>
          <p:cNvPr id="17422" name="TextBox 22"/>
          <p:cNvSpPr txBox="1">
            <a:spLocks noChangeArrowheads="1"/>
          </p:cNvSpPr>
          <p:nvPr/>
        </p:nvSpPr>
        <p:spPr bwMode="auto">
          <a:xfrm>
            <a:off x="3300413" y="4668838"/>
            <a:ext cx="71628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45 days remaining…</a:t>
            </a:r>
          </a:p>
        </p:txBody>
      </p:sp>
      <p:sp>
        <p:nvSpPr>
          <p:cNvPr id="17423" name="AutoShape 48"/>
          <p:cNvSpPr>
            <a:spLocks/>
          </p:cNvSpPr>
          <p:nvPr/>
        </p:nvSpPr>
        <p:spPr bwMode="auto">
          <a:xfrm>
            <a:off x="1585913" y="4535488"/>
            <a:ext cx="311150" cy="11112"/>
          </a:xfrm>
          <a:custGeom>
            <a:avLst/>
            <a:gdLst>
              <a:gd name="T0" fmla="*/ 0 w 21600"/>
              <a:gd name="T1" fmla="*/ 0 h 9600"/>
              <a:gd name="T2" fmla="*/ 4482145 w 21600"/>
              <a:gd name="T3" fmla="*/ 0 h 9600"/>
              <a:gd name="T4" fmla="*/ 0 60000 65536"/>
              <a:gd name="T5" fmla="*/ 0 60000 65536"/>
              <a:gd name="T6" fmla="*/ 0 w 21600"/>
              <a:gd name="T7" fmla="*/ 0 h 9600"/>
              <a:gd name="T8" fmla="*/ 21600 w 21600"/>
              <a:gd name="T9" fmla="*/ 9600 h 96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00" h="9600">
                <a:moveTo>
                  <a:pt x="0" y="0"/>
                </a:moveTo>
                <a:cubicBezTo>
                  <a:pt x="6422" y="21600"/>
                  <a:pt x="15178" y="0"/>
                  <a:pt x="21600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24" name="AutoShape 51"/>
          <p:cNvSpPr>
            <a:spLocks/>
          </p:cNvSpPr>
          <p:nvPr/>
        </p:nvSpPr>
        <p:spPr bwMode="auto">
          <a:xfrm>
            <a:off x="938213" y="4192588"/>
            <a:ext cx="688975" cy="687387"/>
          </a:xfrm>
          <a:custGeom>
            <a:avLst/>
            <a:gdLst>
              <a:gd name="T0" fmla="*/ 686661 w 21441"/>
              <a:gd name="T1" fmla="*/ 0 h 20853"/>
              <a:gd name="T2" fmla="*/ 2423414 w 21441"/>
              <a:gd name="T3" fmla="*/ 0 h 20853"/>
              <a:gd name="T4" fmla="*/ 4482371 w 21441"/>
              <a:gd name="T5" fmla="*/ 34776 h 20853"/>
              <a:gd name="T6" fmla="*/ 8501087 w 21441"/>
              <a:gd name="T7" fmla="*/ 34776 h 20853"/>
              <a:gd name="T8" fmla="*/ 17383213 w 21441"/>
              <a:gd name="T9" fmla="*/ 34776 h 20853"/>
              <a:gd name="T10" fmla="*/ 21228470 w 21441"/>
              <a:gd name="T11" fmla="*/ 0 h 20853"/>
              <a:gd name="T12" fmla="*/ 22022521 w 21441"/>
              <a:gd name="T13" fmla="*/ 1309342 h 20853"/>
              <a:gd name="T14" fmla="*/ 21873840 w 21441"/>
              <a:gd name="T15" fmla="*/ 3469470 h 20853"/>
              <a:gd name="T16" fmla="*/ 22022521 w 21441"/>
              <a:gd name="T17" fmla="*/ 5592679 h 20853"/>
              <a:gd name="T18" fmla="*/ 22047296 w 21441"/>
              <a:gd name="T19" fmla="*/ 7894088 h 20853"/>
              <a:gd name="T20" fmla="*/ 22096878 w 21441"/>
              <a:gd name="T21" fmla="*/ 12389282 h 20853"/>
              <a:gd name="T22" fmla="*/ 22022521 w 21441"/>
              <a:gd name="T23" fmla="*/ 16956236 h 20853"/>
              <a:gd name="T24" fmla="*/ 22096878 w 21441"/>
              <a:gd name="T25" fmla="*/ 21380825 h 20853"/>
              <a:gd name="T26" fmla="*/ 19268679 w 21441"/>
              <a:gd name="T27" fmla="*/ 22548917 h 20853"/>
              <a:gd name="T28" fmla="*/ 12321569 w 21441"/>
              <a:gd name="T29" fmla="*/ 22584749 h 20853"/>
              <a:gd name="T30" fmla="*/ 2001115 w 21441"/>
              <a:gd name="T31" fmla="*/ 22514141 h 20853"/>
              <a:gd name="T32" fmla="*/ 388237 w 21441"/>
              <a:gd name="T33" fmla="*/ 22266388 h 20853"/>
              <a:gd name="T34" fmla="*/ 16517 w 21441"/>
              <a:gd name="T35" fmla="*/ 20177955 h 20853"/>
              <a:gd name="T36" fmla="*/ 140424 w 21441"/>
              <a:gd name="T37" fmla="*/ 15256806 h 20853"/>
              <a:gd name="T38" fmla="*/ 66099 w 21441"/>
              <a:gd name="T39" fmla="*/ 12743508 h 20853"/>
              <a:gd name="T40" fmla="*/ 165198 w 21441"/>
              <a:gd name="T41" fmla="*/ 10335627 h 20853"/>
              <a:gd name="T42" fmla="*/ 41292 w 21441"/>
              <a:gd name="T43" fmla="*/ 7751719 h 20853"/>
              <a:gd name="T44" fmla="*/ 190006 w 21441"/>
              <a:gd name="T45" fmla="*/ 5238454 h 20853"/>
              <a:gd name="T46" fmla="*/ 686661 w 21441"/>
              <a:gd name="T47" fmla="*/ 70641 h 2085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1441"/>
              <a:gd name="T73" fmla="*/ 0 h 20853"/>
              <a:gd name="T74" fmla="*/ 21441 w 21441"/>
              <a:gd name="T75" fmla="*/ 20853 h 2085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1441" h="20853">
                <a:moveTo>
                  <a:pt x="665" y="0"/>
                </a:moveTo>
                <a:cubicBezTo>
                  <a:pt x="1169" y="163"/>
                  <a:pt x="1818" y="0"/>
                  <a:pt x="2347" y="0"/>
                </a:cubicBezTo>
                <a:cubicBezTo>
                  <a:pt x="3020" y="0"/>
                  <a:pt x="3668" y="32"/>
                  <a:pt x="4341" y="32"/>
                </a:cubicBezTo>
                <a:cubicBezTo>
                  <a:pt x="5638" y="32"/>
                  <a:pt x="6936" y="32"/>
                  <a:pt x="8233" y="32"/>
                </a:cubicBezTo>
                <a:cubicBezTo>
                  <a:pt x="11092" y="32"/>
                  <a:pt x="13976" y="32"/>
                  <a:pt x="16835" y="32"/>
                </a:cubicBezTo>
                <a:cubicBezTo>
                  <a:pt x="18084" y="32"/>
                  <a:pt x="19310" y="0"/>
                  <a:pt x="20559" y="0"/>
                </a:cubicBezTo>
                <a:cubicBezTo>
                  <a:pt x="21184" y="0"/>
                  <a:pt x="21375" y="326"/>
                  <a:pt x="21328" y="1205"/>
                </a:cubicBezTo>
                <a:cubicBezTo>
                  <a:pt x="21279" y="1857"/>
                  <a:pt x="21184" y="2508"/>
                  <a:pt x="21184" y="3193"/>
                </a:cubicBezTo>
                <a:cubicBezTo>
                  <a:pt x="21184" y="3844"/>
                  <a:pt x="21255" y="4528"/>
                  <a:pt x="21328" y="5147"/>
                </a:cubicBezTo>
                <a:cubicBezTo>
                  <a:pt x="21400" y="5864"/>
                  <a:pt x="21255" y="6548"/>
                  <a:pt x="21352" y="7265"/>
                </a:cubicBezTo>
                <a:cubicBezTo>
                  <a:pt x="21520" y="8601"/>
                  <a:pt x="21400" y="10034"/>
                  <a:pt x="21400" y="11402"/>
                </a:cubicBezTo>
                <a:cubicBezTo>
                  <a:pt x="21400" y="12803"/>
                  <a:pt x="21328" y="14204"/>
                  <a:pt x="21328" y="15605"/>
                </a:cubicBezTo>
                <a:cubicBezTo>
                  <a:pt x="21328" y="16973"/>
                  <a:pt x="21400" y="18341"/>
                  <a:pt x="21400" y="19677"/>
                </a:cubicBezTo>
                <a:cubicBezTo>
                  <a:pt x="21400" y="21339"/>
                  <a:pt x="19525" y="20752"/>
                  <a:pt x="18661" y="20752"/>
                </a:cubicBezTo>
                <a:cubicBezTo>
                  <a:pt x="16402" y="20752"/>
                  <a:pt x="14168" y="20785"/>
                  <a:pt x="11933" y="20785"/>
                </a:cubicBezTo>
                <a:cubicBezTo>
                  <a:pt x="8594" y="20785"/>
                  <a:pt x="5254" y="20720"/>
                  <a:pt x="1938" y="20720"/>
                </a:cubicBezTo>
                <a:cubicBezTo>
                  <a:pt x="1458" y="20720"/>
                  <a:pt x="785" y="20883"/>
                  <a:pt x="376" y="20492"/>
                </a:cubicBezTo>
                <a:cubicBezTo>
                  <a:pt x="-80" y="20134"/>
                  <a:pt x="40" y="19189"/>
                  <a:pt x="16" y="18570"/>
                </a:cubicBezTo>
                <a:cubicBezTo>
                  <a:pt x="-56" y="17104"/>
                  <a:pt x="136" y="15572"/>
                  <a:pt x="136" y="14041"/>
                </a:cubicBezTo>
                <a:cubicBezTo>
                  <a:pt x="136" y="13292"/>
                  <a:pt x="136" y="12477"/>
                  <a:pt x="64" y="11728"/>
                </a:cubicBezTo>
                <a:cubicBezTo>
                  <a:pt x="16" y="11012"/>
                  <a:pt x="160" y="10262"/>
                  <a:pt x="160" y="9512"/>
                </a:cubicBezTo>
                <a:cubicBezTo>
                  <a:pt x="160" y="8731"/>
                  <a:pt x="64" y="7949"/>
                  <a:pt x="40" y="7134"/>
                </a:cubicBezTo>
                <a:cubicBezTo>
                  <a:pt x="16" y="6385"/>
                  <a:pt x="208" y="5603"/>
                  <a:pt x="184" y="4821"/>
                </a:cubicBezTo>
                <a:cubicBezTo>
                  <a:pt x="160" y="4203"/>
                  <a:pt x="-80" y="-261"/>
                  <a:pt x="665" y="65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25" name="AutoShape 52"/>
          <p:cNvSpPr>
            <a:spLocks/>
          </p:cNvSpPr>
          <p:nvPr/>
        </p:nvSpPr>
        <p:spPr bwMode="auto">
          <a:xfrm>
            <a:off x="1849438" y="4179888"/>
            <a:ext cx="688975" cy="698500"/>
          </a:xfrm>
          <a:custGeom>
            <a:avLst/>
            <a:gdLst>
              <a:gd name="T0" fmla="*/ 852491 w 21472"/>
              <a:gd name="T1" fmla="*/ 171072 h 20889"/>
              <a:gd name="T2" fmla="*/ 10316432 w 21472"/>
              <a:gd name="T3" fmla="*/ 278410 h 20889"/>
              <a:gd name="T4" fmla="*/ 20422821 w 21472"/>
              <a:gd name="T5" fmla="*/ 135293 h 20889"/>
              <a:gd name="T6" fmla="*/ 22053682 w 21472"/>
              <a:gd name="T7" fmla="*/ 1033154 h 20889"/>
              <a:gd name="T8" fmla="*/ 22004267 w 21472"/>
              <a:gd name="T9" fmla="*/ 3190047 h 20889"/>
              <a:gd name="T10" fmla="*/ 21930146 w 21472"/>
              <a:gd name="T11" fmla="*/ 5849022 h 20889"/>
              <a:gd name="T12" fmla="*/ 21831318 w 21472"/>
              <a:gd name="T13" fmla="*/ 8473286 h 20889"/>
              <a:gd name="T14" fmla="*/ 21979560 w 21472"/>
              <a:gd name="T15" fmla="*/ 13397596 h 20889"/>
              <a:gd name="T16" fmla="*/ 21954853 w 21472"/>
              <a:gd name="T17" fmla="*/ 18608143 h 20889"/>
              <a:gd name="T18" fmla="*/ 21856025 w 21472"/>
              <a:gd name="T19" fmla="*/ 21123966 h 20889"/>
              <a:gd name="T20" fmla="*/ 21510062 w 21472"/>
              <a:gd name="T21" fmla="*/ 23136638 h 20889"/>
              <a:gd name="T22" fmla="*/ 19533270 w 21472"/>
              <a:gd name="T23" fmla="*/ 23316638 h 20889"/>
              <a:gd name="T24" fmla="*/ 16444527 w 21472"/>
              <a:gd name="T25" fmla="*/ 23245079 h 20889"/>
              <a:gd name="T26" fmla="*/ 9130363 w 21472"/>
              <a:gd name="T27" fmla="*/ 23280859 h 20889"/>
              <a:gd name="T28" fmla="*/ 3669453 w 21472"/>
              <a:gd name="T29" fmla="*/ 23136638 h 20889"/>
              <a:gd name="T30" fmla="*/ 160628 w 21472"/>
              <a:gd name="T31" fmla="*/ 22526115 h 20889"/>
              <a:gd name="T32" fmla="*/ 61768 w 21472"/>
              <a:gd name="T33" fmla="*/ 19758700 h 20889"/>
              <a:gd name="T34" fmla="*/ 12354 w 21472"/>
              <a:gd name="T35" fmla="*/ 17027093 h 20889"/>
              <a:gd name="T36" fmla="*/ 135921 w 21472"/>
              <a:gd name="T37" fmla="*/ 6569090 h 20889"/>
              <a:gd name="T38" fmla="*/ 234749 w 21472"/>
              <a:gd name="T39" fmla="*/ 2794234 h 20889"/>
              <a:gd name="T40" fmla="*/ 1124301 w 21472"/>
              <a:gd name="T41" fmla="*/ 171072 h 208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1472"/>
              <a:gd name="T64" fmla="*/ 0 h 20889"/>
              <a:gd name="T65" fmla="*/ 21472 w 21472"/>
              <a:gd name="T66" fmla="*/ 20889 h 2088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1472" h="20889">
                <a:moveTo>
                  <a:pt x="828" y="153"/>
                </a:moveTo>
                <a:cubicBezTo>
                  <a:pt x="3876" y="378"/>
                  <a:pt x="6948" y="89"/>
                  <a:pt x="10020" y="249"/>
                </a:cubicBezTo>
                <a:cubicBezTo>
                  <a:pt x="13284" y="410"/>
                  <a:pt x="16572" y="-265"/>
                  <a:pt x="19836" y="121"/>
                </a:cubicBezTo>
                <a:cubicBezTo>
                  <a:pt x="20388" y="185"/>
                  <a:pt x="21228" y="56"/>
                  <a:pt x="21420" y="924"/>
                </a:cubicBezTo>
                <a:cubicBezTo>
                  <a:pt x="21540" y="1471"/>
                  <a:pt x="21420" y="2307"/>
                  <a:pt x="21372" y="2853"/>
                </a:cubicBezTo>
                <a:cubicBezTo>
                  <a:pt x="21300" y="3657"/>
                  <a:pt x="21348" y="4460"/>
                  <a:pt x="21300" y="5231"/>
                </a:cubicBezTo>
                <a:cubicBezTo>
                  <a:pt x="21252" y="6003"/>
                  <a:pt x="21204" y="6806"/>
                  <a:pt x="21204" y="7578"/>
                </a:cubicBezTo>
                <a:cubicBezTo>
                  <a:pt x="21204" y="9024"/>
                  <a:pt x="21396" y="10503"/>
                  <a:pt x="21348" y="11982"/>
                </a:cubicBezTo>
                <a:cubicBezTo>
                  <a:pt x="21300" y="13556"/>
                  <a:pt x="21276" y="15067"/>
                  <a:pt x="21324" y="16642"/>
                </a:cubicBezTo>
                <a:cubicBezTo>
                  <a:pt x="21348" y="17382"/>
                  <a:pt x="21252" y="18153"/>
                  <a:pt x="21228" y="18892"/>
                </a:cubicBezTo>
                <a:cubicBezTo>
                  <a:pt x="21204" y="19567"/>
                  <a:pt x="21468" y="20435"/>
                  <a:pt x="20892" y="20692"/>
                </a:cubicBezTo>
                <a:cubicBezTo>
                  <a:pt x="20316" y="20949"/>
                  <a:pt x="19548" y="20821"/>
                  <a:pt x="18972" y="20853"/>
                </a:cubicBezTo>
                <a:cubicBezTo>
                  <a:pt x="17964" y="20885"/>
                  <a:pt x="16956" y="20821"/>
                  <a:pt x="15972" y="20789"/>
                </a:cubicBezTo>
                <a:cubicBezTo>
                  <a:pt x="13596" y="20692"/>
                  <a:pt x="11244" y="20821"/>
                  <a:pt x="8868" y="20821"/>
                </a:cubicBezTo>
                <a:cubicBezTo>
                  <a:pt x="7116" y="20821"/>
                  <a:pt x="5340" y="20628"/>
                  <a:pt x="3564" y="20692"/>
                </a:cubicBezTo>
                <a:cubicBezTo>
                  <a:pt x="2796" y="20757"/>
                  <a:pt x="468" y="21335"/>
                  <a:pt x="156" y="20146"/>
                </a:cubicBezTo>
                <a:cubicBezTo>
                  <a:pt x="-36" y="19374"/>
                  <a:pt x="60" y="18507"/>
                  <a:pt x="60" y="17671"/>
                </a:cubicBezTo>
                <a:cubicBezTo>
                  <a:pt x="60" y="16867"/>
                  <a:pt x="12" y="16064"/>
                  <a:pt x="12" y="15228"/>
                </a:cubicBezTo>
                <a:cubicBezTo>
                  <a:pt x="-60" y="12110"/>
                  <a:pt x="228" y="8992"/>
                  <a:pt x="132" y="5875"/>
                </a:cubicBezTo>
                <a:cubicBezTo>
                  <a:pt x="108" y="4750"/>
                  <a:pt x="252" y="3624"/>
                  <a:pt x="228" y="2499"/>
                </a:cubicBezTo>
                <a:cubicBezTo>
                  <a:pt x="204" y="1342"/>
                  <a:pt x="-36" y="56"/>
                  <a:pt x="1092" y="1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26" name="AutoShape 15"/>
          <p:cNvSpPr>
            <a:spLocks/>
          </p:cNvSpPr>
          <p:nvPr/>
        </p:nvSpPr>
        <p:spPr bwMode="auto">
          <a:xfrm>
            <a:off x="1057275" y="2482850"/>
            <a:ext cx="495300" cy="381000"/>
          </a:xfrm>
          <a:custGeom>
            <a:avLst/>
            <a:gdLst>
              <a:gd name="T0" fmla="*/ 0 w 21600"/>
              <a:gd name="T1" fmla="*/ 2829736 h 21600"/>
              <a:gd name="T2" fmla="*/ 3684849 w 21600"/>
              <a:gd name="T3" fmla="*/ 6720416 h 21600"/>
              <a:gd name="T4" fmla="*/ 1136225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>
                <a:moveTo>
                  <a:pt x="0" y="9095"/>
                </a:moveTo>
                <a:cubicBezTo>
                  <a:pt x="3211" y="12126"/>
                  <a:pt x="4670" y="17431"/>
                  <a:pt x="7005" y="21600"/>
                </a:cubicBezTo>
                <a:cubicBezTo>
                  <a:pt x="12844" y="15158"/>
                  <a:pt x="16346" y="6821"/>
                  <a:pt x="21600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1995321" y="2418722"/>
            <a:ext cx="412750" cy="469900"/>
            <a:chOff x="10960100" y="3733800"/>
            <a:chExt cx="412750" cy="469900"/>
          </a:xfrm>
          <a:noFill/>
        </p:grpSpPr>
        <p:sp>
          <p:nvSpPr>
            <p:cNvPr id="42" name="AutoShape 92"/>
            <p:cNvSpPr>
              <a:spLocks/>
            </p:cNvSpPr>
            <p:nvPr/>
          </p:nvSpPr>
          <p:spPr bwMode="auto">
            <a:xfrm>
              <a:off x="10972800" y="3733800"/>
              <a:ext cx="400050" cy="63500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21600" y="1332"/>
                </a:cxn>
                <a:cxn ang="0">
                  <a:pos x="21486" y="17993"/>
                </a:cxn>
                <a:cxn ang="0">
                  <a:pos x="229" y="17993"/>
                </a:cxn>
                <a:cxn ang="0">
                  <a:pos x="229" y="1332"/>
                </a:cxn>
              </a:cxnLst>
              <a:rect l="0" t="0" r="r" b="b"/>
              <a:pathLst>
                <a:path w="21600" h="18609">
                  <a:moveTo>
                    <a:pt x="0" y="99"/>
                  </a:moveTo>
                  <a:cubicBezTo>
                    <a:pt x="7200" y="99"/>
                    <a:pt x="14400" y="-519"/>
                    <a:pt x="21600" y="1332"/>
                  </a:cubicBezTo>
                  <a:cubicBezTo>
                    <a:pt x="21600" y="6886"/>
                    <a:pt x="21257" y="12440"/>
                    <a:pt x="21486" y="17993"/>
                  </a:cubicBezTo>
                  <a:cubicBezTo>
                    <a:pt x="14515" y="21081"/>
                    <a:pt x="7086" y="11207"/>
                    <a:pt x="229" y="17993"/>
                  </a:cubicBezTo>
                  <a:cubicBezTo>
                    <a:pt x="457" y="12440"/>
                    <a:pt x="115" y="6886"/>
                    <a:pt x="229" y="1332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AutoShape 93"/>
            <p:cNvSpPr>
              <a:spLocks/>
            </p:cNvSpPr>
            <p:nvPr/>
          </p:nvSpPr>
          <p:spPr bwMode="auto">
            <a:xfrm>
              <a:off x="10960100" y="4140200"/>
              <a:ext cx="400050" cy="63500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21600" y="1332"/>
                </a:cxn>
                <a:cxn ang="0">
                  <a:pos x="21486" y="17993"/>
                </a:cxn>
                <a:cxn ang="0">
                  <a:pos x="229" y="17993"/>
                </a:cxn>
                <a:cxn ang="0">
                  <a:pos x="229" y="1332"/>
                </a:cxn>
              </a:cxnLst>
              <a:rect l="0" t="0" r="r" b="b"/>
              <a:pathLst>
                <a:path w="21600" h="18609">
                  <a:moveTo>
                    <a:pt x="0" y="99"/>
                  </a:moveTo>
                  <a:cubicBezTo>
                    <a:pt x="7200" y="99"/>
                    <a:pt x="14400" y="-519"/>
                    <a:pt x="21600" y="1332"/>
                  </a:cubicBezTo>
                  <a:cubicBezTo>
                    <a:pt x="21600" y="6886"/>
                    <a:pt x="21257" y="12440"/>
                    <a:pt x="21486" y="17993"/>
                  </a:cubicBezTo>
                  <a:cubicBezTo>
                    <a:pt x="14515" y="21081"/>
                    <a:pt x="7086" y="11207"/>
                    <a:pt x="229" y="17993"/>
                  </a:cubicBezTo>
                  <a:cubicBezTo>
                    <a:pt x="457" y="12440"/>
                    <a:pt x="115" y="6886"/>
                    <a:pt x="229" y="1332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AutoShape 94"/>
            <p:cNvSpPr>
              <a:spLocks/>
            </p:cNvSpPr>
            <p:nvPr/>
          </p:nvSpPr>
          <p:spPr bwMode="auto">
            <a:xfrm>
              <a:off x="11010900" y="3784600"/>
              <a:ext cx="95250" cy="357188"/>
            </a:xfrm>
            <a:custGeom>
              <a:avLst/>
              <a:gdLst/>
              <a:ahLst/>
              <a:cxnLst>
                <a:cxn ang="0">
                  <a:pos x="691" y="0"/>
                </a:cxn>
                <a:cxn ang="0">
                  <a:pos x="20088" y="11503"/>
                </a:cxn>
                <a:cxn ang="0">
                  <a:pos x="691" y="21600"/>
                </a:cxn>
              </a:cxnLst>
              <a:rect l="0" t="0" r="r" b="b"/>
              <a:pathLst>
                <a:path w="20088" h="21600">
                  <a:moveTo>
                    <a:pt x="691" y="0"/>
                  </a:moveTo>
                  <a:cubicBezTo>
                    <a:pt x="-1512" y="4985"/>
                    <a:pt x="691" y="9969"/>
                    <a:pt x="20088" y="11503"/>
                  </a:cubicBezTo>
                  <a:cubicBezTo>
                    <a:pt x="6862" y="13548"/>
                    <a:pt x="-1512" y="17127"/>
                    <a:pt x="691" y="21600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AutoShape 95"/>
            <p:cNvSpPr>
              <a:spLocks/>
            </p:cNvSpPr>
            <p:nvPr/>
          </p:nvSpPr>
          <p:spPr bwMode="auto">
            <a:xfrm>
              <a:off x="11214100" y="3784600"/>
              <a:ext cx="95250" cy="357188"/>
            </a:xfrm>
            <a:custGeom>
              <a:avLst/>
              <a:gdLst/>
              <a:ahLst/>
              <a:cxnLst>
                <a:cxn ang="0">
                  <a:pos x="19397" y="0"/>
                </a:cxn>
                <a:cxn ang="0">
                  <a:pos x="0" y="11503"/>
                </a:cxn>
                <a:cxn ang="0">
                  <a:pos x="19397" y="21600"/>
                </a:cxn>
              </a:cxnLst>
              <a:rect l="0" t="0" r="r" b="b"/>
              <a:pathLst>
                <a:path w="20088" h="21600">
                  <a:moveTo>
                    <a:pt x="19397" y="0"/>
                  </a:moveTo>
                  <a:cubicBezTo>
                    <a:pt x="21600" y="4985"/>
                    <a:pt x="19397" y="9969"/>
                    <a:pt x="0" y="11503"/>
                  </a:cubicBezTo>
                  <a:cubicBezTo>
                    <a:pt x="13226" y="13548"/>
                    <a:pt x="21600" y="17127"/>
                    <a:pt x="19397" y="21600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" name="AutoShape 96"/>
            <p:cNvSpPr>
              <a:spLocks/>
            </p:cNvSpPr>
            <p:nvPr/>
          </p:nvSpPr>
          <p:spPr bwMode="auto">
            <a:xfrm>
              <a:off x="11087100" y="3860800"/>
              <a:ext cx="153988" cy="65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702"/>
                </a:cxn>
                <a:cxn ang="0">
                  <a:pos x="1479" y="2161"/>
                </a:cxn>
              </a:cxnLst>
              <a:rect l="0" t="0" r="r" b="b"/>
              <a:pathLst>
                <a:path w="21600" h="16605">
                  <a:moveTo>
                    <a:pt x="0" y="0"/>
                  </a:moveTo>
                  <a:cubicBezTo>
                    <a:pt x="4438" y="7562"/>
                    <a:pt x="16569" y="10261"/>
                    <a:pt x="21600" y="2702"/>
                  </a:cubicBezTo>
                  <a:cubicBezTo>
                    <a:pt x="14499" y="21059"/>
                    <a:pt x="7101" y="21600"/>
                    <a:pt x="1479" y="2161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AutoShape 97"/>
            <p:cNvSpPr>
              <a:spLocks/>
            </p:cNvSpPr>
            <p:nvPr/>
          </p:nvSpPr>
          <p:spPr bwMode="auto">
            <a:xfrm>
              <a:off x="11099800" y="4051300"/>
              <a:ext cx="127000" cy="92075"/>
            </a:xfrm>
            <a:custGeom>
              <a:avLst/>
              <a:gdLst/>
              <a:ahLst/>
              <a:cxnLst>
                <a:cxn ang="0">
                  <a:pos x="0" y="21600"/>
                </a:cxn>
                <a:cxn ang="0">
                  <a:pos x="11521" y="0"/>
                </a:cxn>
                <a:cxn ang="0">
                  <a:pos x="21600" y="20619"/>
                </a:cxn>
                <a:cxn ang="0">
                  <a:pos x="1801" y="2061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5761" y="19146"/>
                    <a:pt x="8640" y="6380"/>
                    <a:pt x="11521" y="0"/>
                  </a:cubicBezTo>
                  <a:cubicBezTo>
                    <a:pt x="13681" y="6872"/>
                    <a:pt x="18001" y="14236"/>
                    <a:pt x="21600" y="20619"/>
                  </a:cubicBezTo>
                  <a:cubicBezTo>
                    <a:pt x="14761" y="20619"/>
                    <a:pt x="8281" y="20619"/>
                    <a:pt x="1801" y="20619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8" name="Rectangle 67">
            <a:hlinkClick r:id="rId2" action="ppaction://hlinksldjump"/>
          </p:cNvPr>
          <p:cNvSpPr/>
          <p:nvPr/>
        </p:nvSpPr>
        <p:spPr>
          <a:xfrm>
            <a:off x="633413" y="1830388"/>
            <a:ext cx="11811000" cy="1600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Rectangle 68">
            <a:hlinkClick r:id="rId3" action="ppaction://hlinksldjump"/>
          </p:cNvPr>
          <p:cNvSpPr/>
          <p:nvPr/>
        </p:nvSpPr>
        <p:spPr>
          <a:xfrm>
            <a:off x="633413" y="3811588"/>
            <a:ext cx="11811000" cy="1600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17452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3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4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5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17440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1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17442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17443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17444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17445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17446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17447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17448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17449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0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1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hlinkClick r:id="rId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0" name="Rectangle 59">
            <a:hlinkClick r:id="rId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>
            <a:hlinkClick r:id="rId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2" name="Rectangle 61">
            <a:hlinkClick r:id="rId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3" name="Rectangle 62">
            <a:hlinkClick r:id="rId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4" name="Rectangle 63">
            <a:hlinkClick r:id="rId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5" name="Rectangle 64">
            <a:hlinkClick r:id="rId1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6" name="Rectangle 65">
            <a:hlinkClick r:id="rId1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7" name="Rectangle 66">
            <a:hlinkClick r:id="rId1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8" grpId="7" animBg="1"/>
      <p:bldP spid="58" grpId="8" animBg="1"/>
      <p:bldP spid="58" grpId="9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62" grpId="7" animBg="1"/>
      <p:bldP spid="62" grpId="8" animBg="1"/>
      <p:bldP spid="62" grpId="9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3" grpId="6" animBg="1"/>
      <p:bldP spid="63" grpId="7" animBg="1"/>
      <p:bldP spid="63" grpId="8" animBg="1"/>
      <p:bldP spid="63" grpId="9" animBg="1"/>
      <p:bldP spid="64" grpId="0" animBg="1"/>
      <p:bldP spid="64" grpId="1" animBg="1"/>
      <p:bldP spid="64" grpId="2" animBg="1"/>
      <p:bldP spid="64" grpId="3" animBg="1"/>
      <p:bldP spid="64" grpId="4" animBg="1"/>
      <p:bldP spid="64" grpId="5" animBg="1"/>
      <p:bldP spid="64" grpId="6" animBg="1"/>
      <p:bldP spid="64" grpId="7" animBg="1"/>
      <p:bldP spid="64" grpId="8" animBg="1"/>
      <p:bldP spid="64" grpId="9" animBg="1"/>
      <p:bldP spid="65" grpId="0" animBg="1"/>
      <p:bldP spid="65" grpId="1" animBg="1"/>
      <p:bldP spid="65" grpId="2" animBg="1"/>
      <p:bldP spid="65" grpId="3" animBg="1"/>
      <p:bldP spid="65" grpId="4" animBg="1"/>
      <p:bldP spid="65" grpId="5" animBg="1"/>
      <p:bldP spid="65" grpId="6" animBg="1"/>
      <p:bldP spid="65" grpId="7" animBg="1"/>
      <p:bldP spid="65" grpId="8" animBg="1"/>
      <p:bldP spid="65" grpId="9" animBg="1"/>
      <p:bldP spid="66" grpId="0" animBg="1"/>
      <p:bldP spid="66" grpId="1" animBg="1"/>
      <p:bldP spid="66" grpId="2" animBg="1"/>
      <p:bldP spid="66" grpId="3" animBg="1"/>
      <p:bldP spid="66" grpId="4" animBg="1"/>
      <p:bldP spid="66" grpId="5" animBg="1"/>
      <p:bldP spid="66" grpId="6" animBg="1"/>
      <p:bldP spid="66" grpId="7" animBg="1"/>
      <p:bldP spid="66" grpId="8" animBg="1"/>
      <p:bldP spid="66" grpId="9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  <p:bldP spid="67" grpId="6" animBg="1"/>
      <p:bldP spid="67" grpId="7" animBg="1"/>
      <p:bldP spid="67" grpId="8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18473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74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75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76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77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78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79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18480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pic>
        <p:nvPicPr>
          <p:cNvPr id="18435" name="Picture 2" descr="https://c2.staticflickr.com/8/7007/6535335077_44b4de4ef8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1613" y="4573588"/>
            <a:ext cx="10210800" cy="683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2005013" y="611188"/>
            <a:ext cx="9602787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Buy Christmas decoration</a:t>
            </a:r>
          </a:p>
        </p:txBody>
      </p:sp>
      <p:sp>
        <p:nvSpPr>
          <p:cNvPr id="18437" name="TextBox 14"/>
          <p:cNvSpPr txBox="1">
            <a:spLocks noChangeArrowheads="1"/>
          </p:cNvSpPr>
          <p:nvPr/>
        </p:nvSpPr>
        <p:spPr bwMode="auto">
          <a:xfrm>
            <a:off x="1243013" y="1962150"/>
            <a:ext cx="110490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Christmas is coming up and we want to make our stores look more festive. You’re free to buy the Christmas decoration we’ve added to the webstore or find other things.</a:t>
            </a:r>
          </a:p>
          <a:p>
            <a:endParaRPr lang="en-US" sz="3000">
              <a:latin typeface="Myriad Pro" pitchFamily="34" charset="0"/>
            </a:endParaRPr>
          </a:p>
          <a:p>
            <a:r>
              <a:rPr lang="en-US" sz="3000">
                <a:latin typeface="Myriad Pro" pitchFamily="34" charset="0"/>
              </a:rPr>
              <a:t>Some pictures for reference:</a:t>
            </a:r>
          </a:p>
        </p:txBody>
      </p:sp>
      <p:grpSp>
        <p:nvGrpSpPr>
          <p:cNvPr id="18438" name="Group 50"/>
          <p:cNvGrpSpPr>
            <a:grpSpLocks/>
          </p:cNvGrpSpPr>
          <p:nvPr/>
        </p:nvGrpSpPr>
        <p:grpSpPr bwMode="auto">
          <a:xfrm>
            <a:off x="11374438" y="8534400"/>
            <a:ext cx="688975" cy="687388"/>
            <a:chOff x="9799471" y="3464257"/>
            <a:chExt cx="688975" cy="687387"/>
          </a:xfrm>
        </p:grpSpPr>
        <p:sp>
          <p:nvSpPr>
            <p:cNvPr id="18471" name="AutoShape 51"/>
            <p:cNvSpPr>
              <a:spLocks/>
            </p:cNvSpPr>
            <p:nvPr/>
          </p:nvSpPr>
          <p:spPr bwMode="auto">
            <a:xfrm>
              <a:off x="9799471" y="3464257"/>
              <a:ext cx="688975" cy="687387"/>
            </a:xfrm>
            <a:custGeom>
              <a:avLst/>
              <a:gdLst>
                <a:gd name="T0" fmla="*/ 686661 w 21441"/>
                <a:gd name="T1" fmla="*/ 0 h 20853"/>
                <a:gd name="T2" fmla="*/ 2423414 w 21441"/>
                <a:gd name="T3" fmla="*/ 0 h 20853"/>
                <a:gd name="T4" fmla="*/ 4482371 w 21441"/>
                <a:gd name="T5" fmla="*/ 34776 h 20853"/>
                <a:gd name="T6" fmla="*/ 8501087 w 21441"/>
                <a:gd name="T7" fmla="*/ 34776 h 20853"/>
                <a:gd name="T8" fmla="*/ 17383213 w 21441"/>
                <a:gd name="T9" fmla="*/ 34776 h 20853"/>
                <a:gd name="T10" fmla="*/ 21228470 w 21441"/>
                <a:gd name="T11" fmla="*/ 0 h 20853"/>
                <a:gd name="T12" fmla="*/ 22022521 w 21441"/>
                <a:gd name="T13" fmla="*/ 1309342 h 20853"/>
                <a:gd name="T14" fmla="*/ 21873840 w 21441"/>
                <a:gd name="T15" fmla="*/ 3469470 h 20853"/>
                <a:gd name="T16" fmla="*/ 22022521 w 21441"/>
                <a:gd name="T17" fmla="*/ 5592679 h 20853"/>
                <a:gd name="T18" fmla="*/ 22047296 w 21441"/>
                <a:gd name="T19" fmla="*/ 7894088 h 20853"/>
                <a:gd name="T20" fmla="*/ 22096878 w 21441"/>
                <a:gd name="T21" fmla="*/ 12389282 h 20853"/>
                <a:gd name="T22" fmla="*/ 22022521 w 21441"/>
                <a:gd name="T23" fmla="*/ 16956236 h 20853"/>
                <a:gd name="T24" fmla="*/ 22096878 w 21441"/>
                <a:gd name="T25" fmla="*/ 21380825 h 20853"/>
                <a:gd name="T26" fmla="*/ 19268679 w 21441"/>
                <a:gd name="T27" fmla="*/ 22548917 h 20853"/>
                <a:gd name="T28" fmla="*/ 12321569 w 21441"/>
                <a:gd name="T29" fmla="*/ 22584749 h 20853"/>
                <a:gd name="T30" fmla="*/ 2001115 w 21441"/>
                <a:gd name="T31" fmla="*/ 22514141 h 20853"/>
                <a:gd name="T32" fmla="*/ 388237 w 21441"/>
                <a:gd name="T33" fmla="*/ 22266388 h 20853"/>
                <a:gd name="T34" fmla="*/ 16517 w 21441"/>
                <a:gd name="T35" fmla="*/ 20177955 h 20853"/>
                <a:gd name="T36" fmla="*/ 140424 w 21441"/>
                <a:gd name="T37" fmla="*/ 15256806 h 20853"/>
                <a:gd name="T38" fmla="*/ 66099 w 21441"/>
                <a:gd name="T39" fmla="*/ 12743508 h 20853"/>
                <a:gd name="T40" fmla="*/ 165198 w 21441"/>
                <a:gd name="T41" fmla="*/ 10335627 h 20853"/>
                <a:gd name="T42" fmla="*/ 41292 w 21441"/>
                <a:gd name="T43" fmla="*/ 7751719 h 20853"/>
                <a:gd name="T44" fmla="*/ 190006 w 21441"/>
                <a:gd name="T45" fmla="*/ 5238454 h 20853"/>
                <a:gd name="T46" fmla="*/ 686661 w 21441"/>
                <a:gd name="T47" fmla="*/ 70641 h 208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441"/>
                <a:gd name="T73" fmla="*/ 0 h 20853"/>
                <a:gd name="T74" fmla="*/ 21441 w 21441"/>
                <a:gd name="T75" fmla="*/ 20853 h 208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441" h="20853">
                  <a:moveTo>
                    <a:pt x="665" y="0"/>
                  </a:moveTo>
                  <a:cubicBezTo>
                    <a:pt x="1169" y="163"/>
                    <a:pt x="1818" y="0"/>
                    <a:pt x="2347" y="0"/>
                  </a:cubicBezTo>
                  <a:cubicBezTo>
                    <a:pt x="3020" y="0"/>
                    <a:pt x="3668" y="32"/>
                    <a:pt x="4341" y="32"/>
                  </a:cubicBezTo>
                  <a:cubicBezTo>
                    <a:pt x="5638" y="32"/>
                    <a:pt x="6936" y="32"/>
                    <a:pt x="8233" y="32"/>
                  </a:cubicBezTo>
                  <a:cubicBezTo>
                    <a:pt x="11092" y="32"/>
                    <a:pt x="13976" y="32"/>
                    <a:pt x="16835" y="32"/>
                  </a:cubicBezTo>
                  <a:cubicBezTo>
                    <a:pt x="18084" y="32"/>
                    <a:pt x="19310" y="0"/>
                    <a:pt x="20559" y="0"/>
                  </a:cubicBezTo>
                  <a:cubicBezTo>
                    <a:pt x="21184" y="0"/>
                    <a:pt x="21375" y="326"/>
                    <a:pt x="21328" y="1205"/>
                  </a:cubicBezTo>
                  <a:cubicBezTo>
                    <a:pt x="21279" y="1857"/>
                    <a:pt x="21184" y="2508"/>
                    <a:pt x="21184" y="3193"/>
                  </a:cubicBezTo>
                  <a:cubicBezTo>
                    <a:pt x="21184" y="3844"/>
                    <a:pt x="21255" y="4528"/>
                    <a:pt x="21328" y="5147"/>
                  </a:cubicBezTo>
                  <a:cubicBezTo>
                    <a:pt x="21400" y="5864"/>
                    <a:pt x="21255" y="6548"/>
                    <a:pt x="21352" y="7265"/>
                  </a:cubicBezTo>
                  <a:cubicBezTo>
                    <a:pt x="21520" y="8601"/>
                    <a:pt x="21400" y="10034"/>
                    <a:pt x="21400" y="11402"/>
                  </a:cubicBezTo>
                  <a:cubicBezTo>
                    <a:pt x="21400" y="12803"/>
                    <a:pt x="21328" y="14204"/>
                    <a:pt x="21328" y="15605"/>
                  </a:cubicBezTo>
                  <a:cubicBezTo>
                    <a:pt x="21328" y="16973"/>
                    <a:pt x="21400" y="18341"/>
                    <a:pt x="21400" y="19677"/>
                  </a:cubicBezTo>
                  <a:cubicBezTo>
                    <a:pt x="21400" y="21339"/>
                    <a:pt x="19525" y="20752"/>
                    <a:pt x="18661" y="20752"/>
                  </a:cubicBezTo>
                  <a:cubicBezTo>
                    <a:pt x="16402" y="20752"/>
                    <a:pt x="14168" y="20785"/>
                    <a:pt x="11933" y="20785"/>
                  </a:cubicBezTo>
                  <a:cubicBezTo>
                    <a:pt x="8594" y="20785"/>
                    <a:pt x="5254" y="20720"/>
                    <a:pt x="1938" y="20720"/>
                  </a:cubicBezTo>
                  <a:cubicBezTo>
                    <a:pt x="1458" y="20720"/>
                    <a:pt x="785" y="20883"/>
                    <a:pt x="376" y="20492"/>
                  </a:cubicBezTo>
                  <a:cubicBezTo>
                    <a:pt x="-80" y="20134"/>
                    <a:pt x="40" y="19189"/>
                    <a:pt x="16" y="18570"/>
                  </a:cubicBezTo>
                  <a:cubicBezTo>
                    <a:pt x="-56" y="17104"/>
                    <a:pt x="136" y="15572"/>
                    <a:pt x="136" y="14041"/>
                  </a:cubicBezTo>
                  <a:cubicBezTo>
                    <a:pt x="136" y="13292"/>
                    <a:pt x="136" y="12477"/>
                    <a:pt x="64" y="11728"/>
                  </a:cubicBezTo>
                  <a:cubicBezTo>
                    <a:pt x="16" y="11012"/>
                    <a:pt x="160" y="10262"/>
                    <a:pt x="160" y="9512"/>
                  </a:cubicBezTo>
                  <a:cubicBezTo>
                    <a:pt x="160" y="8731"/>
                    <a:pt x="64" y="7949"/>
                    <a:pt x="40" y="7134"/>
                  </a:cubicBezTo>
                  <a:cubicBezTo>
                    <a:pt x="16" y="6385"/>
                    <a:pt x="208" y="5603"/>
                    <a:pt x="184" y="4821"/>
                  </a:cubicBezTo>
                  <a:cubicBezTo>
                    <a:pt x="160" y="4203"/>
                    <a:pt x="-80" y="-261"/>
                    <a:pt x="665" y="65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72" name="AutoShape 64"/>
            <p:cNvSpPr>
              <a:spLocks/>
            </p:cNvSpPr>
            <p:nvPr/>
          </p:nvSpPr>
          <p:spPr bwMode="auto">
            <a:xfrm rot="5400000">
              <a:off x="9932986" y="3585369"/>
              <a:ext cx="450058" cy="459581"/>
            </a:xfrm>
            <a:custGeom>
              <a:avLst/>
              <a:gdLst>
                <a:gd name="T0" fmla="*/ 4688093 w 21354"/>
                <a:gd name="T1" fmla="*/ 4889239 h 21600"/>
                <a:gd name="T2" fmla="*/ 0 60000 65536"/>
                <a:gd name="T3" fmla="*/ 0 w 21354"/>
                <a:gd name="T4" fmla="*/ 0 h 21600"/>
                <a:gd name="T5" fmla="*/ 21354 w 21354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54" h="21600">
                  <a:moveTo>
                    <a:pt x="21354" y="9741"/>
                  </a:moveTo>
                  <a:cubicBezTo>
                    <a:pt x="17729" y="6353"/>
                    <a:pt x="13348" y="3600"/>
                    <a:pt x="9421" y="1059"/>
                  </a:cubicBezTo>
                  <a:cubicBezTo>
                    <a:pt x="9119" y="2965"/>
                    <a:pt x="8968" y="5082"/>
                    <a:pt x="9270" y="6988"/>
                  </a:cubicBezTo>
                  <a:cubicBezTo>
                    <a:pt x="6400" y="3600"/>
                    <a:pt x="3077" y="2753"/>
                    <a:pt x="56" y="0"/>
                  </a:cubicBezTo>
                  <a:cubicBezTo>
                    <a:pt x="811" y="6988"/>
                    <a:pt x="-246" y="14400"/>
                    <a:pt x="56" y="21176"/>
                  </a:cubicBezTo>
                  <a:cubicBezTo>
                    <a:pt x="3228" y="19694"/>
                    <a:pt x="5947" y="15247"/>
                    <a:pt x="9119" y="14188"/>
                  </a:cubicBezTo>
                  <a:cubicBezTo>
                    <a:pt x="9572" y="16729"/>
                    <a:pt x="9270" y="19271"/>
                    <a:pt x="9270" y="21600"/>
                  </a:cubicBezTo>
                  <a:cubicBezTo>
                    <a:pt x="13348" y="18847"/>
                    <a:pt x="18182" y="14612"/>
                    <a:pt x="21354" y="995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2" name="Rectangle 51">
            <a:hlinkClick r:id="rId3" action="ppaction://hlinksldjump"/>
          </p:cNvPr>
          <p:cNvSpPr/>
          <p:nvPr/>
        </p:nvSpPr>
        <p:spPr>
          <a:xfrm>
            <a:off x="11377613" y="8535988"/>
            <a:ext cx="6858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40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41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Rectangle 23">
            <a:hlinkClick r:id="rId4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18467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68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69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70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18455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56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18457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18458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18459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18460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18461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18462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18463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18464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65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66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Rectangle 42">
            <a:hlinkClick r:id="rId5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4" name="Rectangle 43">
            <a:hlinkClick r:id="rId4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5" name="Rectangle 44">
            <a:hlinkClick r:id="rId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6" name="Rectangle 45">
            <a:hlinkClick r:id="rId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7" name="Rectangle 46">
            <a:hlinkClick r:id="rId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8" name="Rectangle 47">
            <a:hlinkClick r:id="rId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9" name="Rectangle 48">
            <a:hlinkClick r:id="rId1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0" name="Rectangle 49">
            <a:hlinkClick r:id="rId1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1" name="Rectangle 50">
            <a:hlinkClick r:id="rId1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2" grpId="2" animBg="1"/>
      <p:bldP spid="42" grpId="3" animBg="1"/>
      <p:bldP spid="42" grpId="4" animBg="1"/>
      <p:bldP spid="42" grpId="5" animBg="1"/>
      <p:bldP spid="42" grpId="6" animBg="1"/>
      <p:bldP spid="42" grpId="7" animBg="1"/>
      <p:bldP spid="42" grpId="8" animBg="1"/>
      <p:bldP spid="42" grpId="9" animBg="1"/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  <p:bldP spid="43" grpId="6" animBg="1"/>
      <p:bldP spid="43" grpId="7" animBg="1"/>
      <p:bldP spid="43" grpId="8" animBg="1"/>
      <p:bldP spid="43" grpId="9" animBg="1"/>
      <p:bldP spid="44" grpId="0" animBg="1"/>
      <p:bldP spid="44" grpId="1" animBg="1"/>
      <p:bldP spid="44" grpId="2" animBg="1"/>
      <p:bldP spid="44" grpId="3" animBg="1"/>
      <p:bldP spid="44" grpId="4" animBg="1"/>
      <p:bldP spid="44" grpId="5" animBg="1"/>
      <p:bldP spid="44" grpId="6" animBg="1"/>
      <p:bldP spid="44" grpId="7" animBg="1"/>
      <p:bldP spid="44" grpId="8" animBg="1"/>
      <p:bldP spid="44" grpId="9" animBg="1"/>
      <p:bldP spid="45" grpId="0" animBg="1"/>
      <p:bldP spid="45" grpId="1" animBg="1"/>
      <p:bldP spid="45" grpId="2" animBg="1"/>
      <p:bldP spid="45" grpId="3" animBg="1"/>
      <p:bldP spid="45" grpId="4" animBg="1"/>
      <p:bldP spid="45" grpId="5" animBg="1"/>
      <p:bldP spid="45" grpId="6" animBg="1"/>
      <p:bldP spid="45" grpId="7" animBg="1"/>
      <p:bldP spid="45" grpId="8" animBg="1"/>
      <p:bldP spid="45" grpId="9" animBg="1"/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7" animBg="1"/>
      <p:bldP spid="46" grpId="8" animBg="1"/>
      <p:bldP spid="46" grpId="9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7" grpId="6" animBg="1"/>
      <p:bldP spid="47" grpId="7" animBg="1"/>
      <p:bldP spid="47" grpId="8" animBg="1"/>
      <p:bldP spid="47" grpId="9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49" grpId="7" animBg="1"/>
      <p:bldP spid="49" grpId="8" animBg="1"/>
      <p:bldP spid="49" grpId="9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  <p:bldP spid="50" grpId="8" animBg="1"/>
      <p:bldP spid="50" grpId="9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1" grpId="8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2"/>
          <p:cNvSpPr txBox="1">
            <a:spLocks noChangeArrowheads="1"/>
          </p:cNvSpPr>
          <p:nvPr/>
        </p:nvSpPr>
        <p:spPr bwMode="auto">
          <a:xfrm>
            <a:off x="4900613" y="4573588"/>
            <a:ext cx="3733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Deadline: 25-09-2015</a:t>
            </a:r>
          </a:p>
        </p:txBody>
      </p:sp>
      <p:sp>
        <p:nvSpPr>
          <p:cNvPr id="19459" name="TextBox 15"/>
          <p:cNvSpPr txBox="1">
            <a:spLocks noChangeArrowheads="1"/>
          </p:cNvSpPr>
          <p:nvPr/>
        </p:nvSpPr>
        <p:spPr bwMode="auto">
          <a:xfrm>
            <a:off x="4976813" y="5106988"/>
            <a:ext cx="325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45  days remaining…</a:t>
            </a:r>
          </a:p>
        </p:txBody>
      </p:sp>
      <p:sp>
        <p:nvSpPr>
          <p:cNvPr id="19460" name="AutoShape 24"/>
          <p:cNvSpPr>
            <a:spLocks/>
          </p:cNvSpPr>
          <p:nvPr/>
        </p:nvSpPr>
        <p:spPr bwMode="auto">
          <a:xfrm rot="-5400000">
            <a:off x="6599238" y="-760412"/>
            <a:ext cx="76200" cy="102870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1" name="AutoShape 2"/>
          <p:cNvSpPr>
            <a:spLocks/>
          </p:cNvSpPr>
          <p:nvPr/>
        </p:nvSpPr>
        <p:spPr bwMode="auto">
          <a:xfrm>
            <a:off x="3875088" y="6800850"/>
            <a:ext cx="906462" cy="738188"/>
          </a:xfrm>
          <a:custGeom>
            <a:avLst/>
            <a:gdLst>
              <a:gd name="T0" fmla="*/ 5326435 w 20528"/>
              <a:gd name="T1" fmla="*/ 26254951 h 20755"/>
              <a:gd name="T2" fmla="*/ 9093410 w 20528"/>
              <a:gd name="T3" fmla="*/ 23535233 h 20755"/>
              <a:gd name="T4" fmla="*/ 6581432 w 20528"/>
              <a:gd name="T5" fmla="*/ 20443559 h 20755"/>
              <a:gd name="T6" fmla="*/ 302522 w 20528"/>
              <a:gd name="T7" fmla="*/ 13644225 h 20755"/>
              <a:gd name="T8" fmla="*/ 12680798 w 20528"/>
              <a:gd name="T9" fmla="*/ 661577 h 20755"/>
              <a:gd name="T10" fmla="*/ 34747811 w 20528"/>
              <a:gd name="T11" fmla="*/ 3999908 h 20755"/>
              <a:gd name="T12" fmla="*/ 39949323 w 20528"/>
              <a:gd name="T13" fmla="*/ 11171162 h 20755"/>
              <a:gd name="T14" fmla="*/ 35106942 w 20528"/>
              <a:gd name="T15" fmla="*/ 18713059 h 20755"/>
              <a:gd name="T16" fmla="*/ 20933008 w 20528"/>
              <a:gd name="T17" fmla="*/ 23411247 h 20755"/>
              <a:gd name="T18" fmla="*/ 13039930 w 20528"/>
              <a:gd name="T19" fmla="*/ 24524451 h 20755"/>
              <a:gd name="T20" fmla="*/ 6042757 w 20528"/>
              <a:gd name="T21" fmla="*/ 26008260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2" name="AutoShape 57"/>
          <p:cNvSpPr>
            <a:spLocks/>
          </p:cNvSpPr>
          <p:nvPr/>
        </p:nvSpPr>
        <p:spPr bwMode="auto">
          <a:xfrm rot="-5400000">
            <a:off x="3732213" y="6470650"/>
            <a:ext cx="1135062" cy="1354138"/>
          </a:xfrm>
          <a:custGeom>
            <a:avLst/>
            <a:gdLst>
              <a:gd name="T0" fmla="*/ 7998291 w 20680"/>
              <a:gd name="T1" fmla="*/ 280527 h 20607"/>
              <a:gd name="T2" fmla="*/ 39322378 w 20680"/>
              <a:gd name="T3" fmla="*/ 280527 h 20607"/>
              <a:gd name="T4" fmla="*/ 61346318 w 20680"/>
              <a:gd name="T5" fmla="*/ 18764278 h 20607"/>
              <a:gd name="T6" fmla="*/ 61834537 w 20680"/>
              <a:gd name="T7" fmla="*/ 64570039 h 20607"/>
              <a:gd name="T8" fmla="*/ 41278273 w 20680"/>
              <a:gd name="T9" fmla="*/ 88677014 h 20607"/>
              <a:gd name="T10" fmla="*/ 16807261 w 20680"/>
              <a:gd name="T11" fmla="*/ 88677014 h 20607"/>
              <a:gd name="T12" fmla="*/ 1145216 w 20680"/>
              <a:gd name="T13" fmla="*/ 71798693 h 20607"/>
              <a:gd name="T14" fmla="*/ 5551210 w 20680"/>
              <a:gd name="T15" fmla="*/ 108320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3529013" y="6572250"/>
            <a:ext cx="1524000" cy="120173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9464" name="Group 18"/>
          <p:cNvGrpSpPr>
            <a:grpSpLocks/>
          </p:cNvGrpSpPr>
          <p:nvPr/>
        </p:nvGrpSpPr>
        <p:grpSpPr bwMode="auto">
          <a:xfrm>
            <a:off x="6924675" y="6596063"/>
            <a:ext cx="1354138" cy="1135062"/>
            <a:chOff x="7662862" y="6249987"/>
            <a:chExt cx="1353344" cy="1135475"/>
          </a:xfrm>
        </p:grpSpPr>
        <p:sp>
          <p:nvSpPr>
            <p:cNvPr id="19479" name="AutoShape 15"/>
            <p:cNvSpPr>
              <a:spLocks/>
            </p:cNvSpPr>
            <p:nvPr/>
          </p:nvSpPr>
          <p:spPr bwMode="auto">
            <a:xfrm>
              <a:off x="7837137" y="6469734"/>
              <a:ext cx="1026669" cy="770854"/>
            </a:xfrm>
            <a:custGeom>
              <a:avLst/>
              <a:gdLst>
                <a:gd name="T0" fmla="*/ 2723256 w 19811"/>
                <a:gd name="T1" fmla="*/ 2856600 h 19807"/>
                <a:gd name="T2" fmla="*/ 11755050 w 19811"/>
                <a:gd name="T3" fmla="*/ 2856600 h 19807"/>
                <a:gd name="T4" fmla="*/ 11755050 w 19811"/>
                <a:gd name="T5" fmla="*/ 0 h 19807"/>
                <a:gd name="T6" fmla="*/ 20437713 w 19811"/>
                <a:gd name="T7" fmla="*/ 0 h 19807"/>
                <a:gd name="T8" fmla="*/ 20091275 w 19811"/>
                <a:gd name="T9" fmla="*/ 2596082 h 19807"/>
                <a:gd name="T10" fmla="*/ 43015929 w 19811"/>
                <a:gd name="T11" fmla="*/ 2337080 h 19807"/>
                <a:gd name="T12" fmla="*/ 52047721 w 19811"/>
                <a:gd name="T13" fmla="*/ 13501406 h 19807"/>
                <a:gd name="T14" fmla="*/ 49617215 w 19811"/>
                <a:gd name="T15" fmla="*/ 28302409 h 19807"/>
                <a:gd name="T16" fmla="*/ 22175343 w 19811"/>
                <a:gd name="T17" fmla="*/ 29080930 h 19807"/>
                <a:gd name="T18" fmla="*/ 290054 w 19811"/>
                <a:gd name="T19" fmla="*/ 21551689 h 19807"/>
                <a:gd name="T20" fmla="*/ 4458141 w 19811"/>
                <a:gd name="T21" fmla="*/ 2596082 h 1980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811"/>
                <a:gd name="T34" fmla="*/ 0 h 19807"/>
                <a:gd name="T35" fmla="*/ 19811 w 19811"/>
                <a:gd name="T36" fmla="*/ 19807 h 1980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811" h="19807">
                  <a:moveTo>
                    <a:pt x="1014" y="1886"/>
                  </a:moveTo>
                  <a:cubicBezTo>
                    <a:pt x="2178" y="1886"/>
                    <a:pt x="3213" y="1886"/>
                    <a:pt x="4377" y="1886"/>
                  </a:cubicBezTo>
                  <a:cubicBezTo>
                    <a:pt x="4247" y="1371"/>
                    <a:pt x="4506" y="514"/>
                    <a:pt x="4377" y="0"/>
                  </a:cubicBezTo>
                  <a:cubicBezTo>
                    <a:pt x="5411" y="0"/>
                    <a:pt x="6575" y="0"/>
                    <a:pt x="7610" y="0"/>
                  </a:cubicBezTo>
                  <a:cubicBezTo>
                    <a:pt x="7481" y="514"/>
                    <a:pt x="7610" y="1200"/>
                    <a:pt x="7481" y="1714"/>
                  </a:cubicBezTo>
                  <a:cubicBezTo>
                    <a:pt x="10326" y="1886"/>
                    <a:pt x="13172" y="1371"/>
                    <a:pt x="16017" y="1543"/>
                  </a:cubicBezTo>
                  <a:cubicBezTo>
                    <a:pt x="20285" y="1886"/>
                    <a:pt x="19251" y="4629"/>
                    <a:pt x="19380" y="8914"/>
                  </a:cubicBezTo>
                  <a:cubicBezTo>
                    <a:pt x="19380" y="12000"/>
                    <a:pt x="20803" y="16800"/>
                    <a:pt x="18475" y="18686"/>
                  </a:cubicBezTo>
                  <a:cubicBezTo>
                    <a:pt x="16017" y="20744"/>
                    <a:pt x="10973" y="19372"/>
                    <a:pt x="8257" y="19200"/>
                  </a:cubicBezTo>
                  <a:cubicBezTo>
                    <a:pt x="4247" y="19028"/>
                    <a:pt x="-280" y="21600"/>
                    <a:pt x="108" y="14229"/>
                  </a:cubicBezTo>
                  <a:cubicBezTo>
                    <a:pt x="238" y="11658"/>
                    <a:pt x="-797" y="2572"/>
                    <a:pt x="1660" y="171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80" name="AutoShape 16"/>
            <p:cNvSpPr>
              <a:spLocks/>
            </p:cNvSpPr>
            <p:nvPr/>
          </p:nvSpPr>
          <p:spPr bwMode="auto">
            <a:xfrm>
              <a:off x="8171347" y="6673517"/>
              <a:ext cx="371784" cy="409302"/>
            </a:xfrm>
            <a:custGeom>
              <a:avLst/>
              <a:gdLst>
                <a:gd name="T0" fmla="*/ 3785602 w 15264"/>
                <a:gd name="T1" fmla="*/ 490405 h 15781"/>
                <a:gd name="T2" fmla="*/ 5407553 w 15264"/>
                <a:gd name="T3" fmla="*/ 10350769 h 15781"/>
                <a:gd name="T4" fmla="*/ 3299121 w 15264"/>
                <a:gd name="T5" fmla="*/ 317513 h 15781"/>
                <a:gd name="T6" fmla="*/ 0 60000 65536"/>
                <a:gd name="T7" fmla="*/ 0 60000 65536"/>
                <a:gd name="T8" fmla="*/ 0 60000 65536"/>
                <a:gd name="T9" fmla="*/ 0 w 15264"/>
                <a:gd name="T10" fmla="*/ 0 h 15781"/>
                <a:gd name="T11" fmla="*/ 15264 w 15264"/>
                <a:gd name="T12" fmla="*/ 15781 h 157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64" h="15781">
                  <a:moveTo>
                    <a:pt x="6381" y="729"/>
                  </a:moveTo>
                  <a:cubicBezTo>
                    <a:pt x="-2915" y="-299"/>
                    <a:pt x="-2095" y="18728"/>
                    <a:pt x="9115" y="15387"/>
                  </a:cubicBezTo>
                  <a:cubicBezTo>
                    <a:pt x="18685" y="12557"/>
                    <a:pt x="16771" y="-2872"/>
                    <a:pt x="5561" y="472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81" name="AutoShape 17"/>
            <p:cNvSpPr>
              <a:spLocks/>
            </p:cNvSpPr>
            <p:nvPr/>
          </p:nvSpPr>
          <p:spPr bwMode="auto">
            <a:xfrm>
              <a:off x="8620550" y="6705957"/>
              <a:ext cx="78451" cy="78449"/>
            </a:xfrm>
            <a:custGeom>
              <a:avLst/>
              <a:gdLst>
                <a:gd name="T0" fmla="*/ 200363 w 14141"/>
                <a:gd name="T1" fmla="*/ 0 h 21600"/>
                <a:gd name="T2" fmla="*/ 274104 w 14141"/>
                <a:gd name="T3" fmla="*/ 284919 h 21600"/>
                <a:gd name="T4" fmla="*/ 126373 w 14141"/>
                <a:gd name="T5" fmla="*/ 47462 h 21600"/>
                <a:gd name="T6" fmla="*/ 0 60000 65536"/>
                <a:gd name="T7" fmla="*/ 0 60000 65536"/>
                <a:gd name="T8" fmla="*/ 0 60000 65536"/>
                <a:gd name="T9" fmla="*/ 0 w 14141"/>
                <a:gd name="T10" fmla="*/ 0 h 21600"/>
                <a:gd name="T11" fmla="*/ 14141 w 1414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141" h="21600">
                  <a:moveTo>
                    <a:pt x="6510" y="0"/>
                  </a:moveTo>
                  <a:cubicBezTo>
                    <a:pt x="-3091" y="9001"/>
                    <a:pt x="-1890" y="19801"/>
                    <a:pt x="8906" y="21600"/>
                  </a:cubicBezTo>
                  <a:cubicBezTo>
                    <a:pt x="18509" y="21600"/>
                    <a:pt x="13706" y="3598"/>
                    <a:pt x="4106" y="3598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82" name="AutoShape 57"/>
            <p:cNvSpPr>
              <a:spLocks/>
            </p:cNvSpPr>
            <p:nvPr/>
          </p:nvSpPr>
          <p:spPr bwMode="auto">
            <a:xfrm rot="-5400000">
              <a:off x="7771796" y="6141053"/>
              <a:ext cx="1135475" cy="1353344"/>
            </a:xfrm>
            <a:custGeom>
              <a:avLst/>
              <a:gdLst>
                <a:gd name="T0" fmla="*/ 8001201 w 20680"/>
                <a:gd name="T1" fmla="*/ 280362 h 20607"/>
                <a:gd name="T2" fmla="*/ 39336685 w 20680"/>
                <a:gd name="T3" fmla="*/ 280362 h 20607"/>
                <a:gd name="T4" fmla="*/ 61368639 w 20680"/>
                <a:gd name="T5" fmla="*/ 18753276 h 20607"/>
                <a:gd name="T6" fmla="*/ 61857036 w 20680"/>
                <a:gd name="T7" fmla="*/ 64532178 h 20607"/>
                <a:gd name="T8" fmla="*/ 41293293 w 20680"/>
                <a:gd name="T9" fmla="*/ 88625019 h 20607"/>
                <a:gd name="T10" fmla="*/ 16813376 w 20680"/>
                <a:gd name="T11" fmla="*/ 88625019 h 20607"/>
                <a:gd name="T12" fmla="*/ 1145633 w 20680"/>
                <a:gd name="T13" fmla="*/ 71756594 h 20607"/>
                <a:gd name="T14" fmla="*/ 5553230 w 20680"/>
                <a:gd name="T15" fmla="*/ 108257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19465" name="Picture 2" descr="http://3.bp.blogspot.com/-gbeG5V1EP4Q/Tu-S6q97lWI/AAAAAAAABx0/6YdXMLPX9Gs/s1600/christmas-decorating-tips-ralph-lauren-1.jpg"/>
          <p:cNvPicPr>
            <a:picLocks noChangeAspect="1" noChangeArrowheads="1"/>
          </p:cNvPicPr>
          <p:nvPr/>
        </p:nvPicPr>
        <p:blipFill>
          <a:blip r:embed="rId3" cstate="print"/>
          <a:srcRect r="5882"/>
          <a:stretch>
            <a:fillRect/>
          </a:stretch>
        </p:blipFill>
        <p:spPr bwMode="auto">
          <a:xfrm>
            <a:off x="1624013" y="0"/>
            <a:ext cx="48768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4" descr="http://1.bp.blogspot.com/-anSPjWY2_dc/TuPBv7LgxxI/AAAAAAAADVs/_bFeevjHE_M/s1600/DSC01446.JPG"/>
          <p:cNvPicPr>
            <a:picLocks noChangeAspect="1" noChangeArrowheads="1"/>
          </p:cNvPicPr>
          <p:nvPr/>
        </p:nvPicPr>
        <p:blipFill>
          <a:blip r:embed="rId4" cstate="print"/>
          <a:srcRect l="8109" r="8109"/>
          <a:stretch>
            <a:fillRect/>
          </a:stretch>
        </p:blipFill>
        <p:spPr bwMode="auto">
          <a:xfrm>
            <a:off x="6805613" y="0"/>
            <a:ext cx="4724400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467" name="Group 23"/>
          <p:cNvGrpSpPr>
            <a:grpSpLocks/>
          </p:cNvGrpSpPr>
          <p:nvPr/>
        </p:nvGrpSpPr>
        <p:grpSpPr bwMode="auto">
          <a:xfrm>
            <a:off x="8858250" y="6580188"/>
            <a:ext cx="1354138" cy="1135062"/>
            <a:chOff x="10177462" y="6518988"/>
            <a:chExt cx="1353344" cy="1135475"/>
          </a:xfrm>
        </p:grpSpPr>
        <p:sp>
          <p:nvSpPr>
            <p:cNvPr id="19475" name="AutoShape 22"/>
            <p:cNvSpPr>
              <a:spLocks/>
            </p:cNvSpPr>
            <p:nvPr/>
          </p:nvSpPr>
          <p:spPr bwMode="auto">
            <a:xfrm>
              <a:off x="10345276" y="6685922"/>
              <a:ext cx="1048439" cy="831850"/>
            </a:xfrm>
            <a:custGeom>
              <a:avLst/>
              <a:gdLst>
                <a:gd name="T0" fmla="*/ 25752289 w 21415"/>
                <a:gd name="T1" fmla="*/ 16215494 h 21468"/>
                <a:gd name="T2" fmla="*/ 0 60000 65536"/>
                <a:gd name="T3" fmla="*/ 0 w 21415"/>
                <a:gd name="T4" fmla="*/ 0 h 21468"/>
                <a:gd name="T5" fmla="*/ 21415 w 21415"/>
                <a:gd name="T6" fmla="*/ 21468 h 2146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415" h="21468">
                  <a:moveTo>
                    <a:pt x="133" y="0"/>
                  </a:moveTo>
                  <a:cubicBezTo>
                    <a:pt x="512" y="310"/>
                    <a:pt x="1291" y="85"/>
                    <a:pt x="1733" y="57"/>
                  </a:cubicBezTo>
                  <a:cubicBezTo>
                    <a:pt x="2281" y="29"/>
                    <a:pt x="2849" y="57"/>
                    <a:pt x="3418" y="57"/>
                  </a:cubicBezTo>
                  <a:cubicBezTo>
                    <a:pt x="4596" y="0"/>
                    <a:pt x="5754" y="29"/>
                    <a:pt x="6933" y="29"/>
                  </a:cubicBezTo>
                  <a:cubicBezTo>
                    <a:pt x="9039" y="29"/>
                    <a:pt x="11123" y="57"/>
                    <a:pt x="13207" y="57"/>
                  </a:cubicBezTo>
                  <a:cubicBezTo>
                    <a:pt x="15502" y="57"/>
                    <a:pt x="17776" y="29"/>
                    <a:pt x="20070" y="29"/>
                  </a:cubicBezTo>
                  <a:cubicBezTo>
                    <a:pt x="20386" y="29"/>
                    <a:pt x="21165" y="-84"/>
                    <a:pt x="21312" y="226"/>
                  </a:cubicBezTo>
                  <a:cubicBezTo>
                    <a:pt x="21439" y="451"/>
                    <a:pt x="21291" y="845"/>
                    <a:pt x="21270" y="1071"/>
                  </a:cubicBezTo>
                  <a:cubicBezTo>
                    <a:pt x="21249" y="1380"/>
                    <a:pt x="21291" y="1662"/>
                    <a:pt x="21291" y="1972"/>
                  </a:cubicBezTo>
                  <a:cubicBezTo>
                    <a:pt x="21312" y="2563"/>
                    <a:pt x="21165" y="3155"/>
                    <a:pt x="21228" y="3746"/>
                  </a:cubicBezTo>
                  <a:cubicBezTo>
                    <a:pt x="21291" y="4365"/>
                    <a:pt x="21355" y="4985"/>
                    <a:pt x="21333" y="5633"/>
                  </a:cubicBezTo>
                  <a:cubicBezTo>
                    <a:pt x="21270" y="8421"/>
                    <a:pt x="21544" y="11124"/>
                    <a:pt x="21333" y="13941"/>
                  </a:cubicBezTo>
                  <a:cubicBezTo>
                    <a:pt x="21270" y="14701"/>
                    <a:pt x="21333" y="15433"/>
                    <a:pt x="21376" y="16193"/>
                  </a:cubicBezTo>
                  <a:cubicBezTo>
                    <a:pt x="21397" y="16869"/>
                    <a:pt x="21228" y="17573"/>
                    <a:pt x="21249" y="18277"/>
                  </a:cubicBezTo>
                  <a:cubicBezTo>
                    <a:pt x="21270" y="18953"/>
                    <a:pt x="21312" y="19573"/>
                    <a:pt x="21291" y="20221"/>
                  </a:cubicBezTo>
                  <a:cubicBezTo>
                    <a:pt x="21291" y="20502"/>
                    <a:pt x="21333" y="20896"/>
                    <a:pt x="21270" y="21150"/>
                  </a:cubicBezTo>
                  <a:cubicBezTo>
                    <a:pt x="21186" y="21516"/>
                    <a:pt x="21060" y="21431"/>
                    <a:pt x="20765" y="21431"/>
                  </a:cubicBezTo>
                  <a:cubicBezTo>
                    <a:pt x="18891" y="21516"/>
                    <a:pt x="17018" y="21431"/>
                    <a:pt x="15165" y="21403"/>
                  </a:cubicBezTo>
                  <a:cubicBezTo>
                    <a:pt x="12470" y="21375"/>
                    <a:pt x="9776" y="21403"/>
                    <a:pt x="7081" y="21403"/>
                  </a:cubicBezTo>
                  <a:cubicBezTo>
                    <a:pt x="4765" y="21403"/>
                    <a:pt x="2449" y="21234"/>
                    <a:pt x="133" y="21234"/>
                  </a:cubicBezTo>
                  <a:cubicBezTo>
                    <a:pt x="-56" y="20164"/>
                    <a:pt x="28" y="18672"/>
                    <a:pt x="91" y="17573"/>
                  </a:cubicBezTo>
                  <a:cubicBezTo>
                    <a:pt x="175" y="16250"/>
                    <a:pt x="218" y="15067"/>
                    <a:pt x="154" y="13715"/>
                  </a:cubicBezTo>
                  <a:cubicBezTo>
                    <a:pt x="49" y="11040"/>
                    <a:pt x="175" y="8364"/>
                    <a:pt x="7" y="5689"/>
                  </a:cubicBezTo>
                  <a:cubicBezTo>
                    <a:pt x="-35" y="5013"/>
                    <a:pt x="112" y="845"/>
                    <a:pt x="112" y="1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6" name="AutoShape 23"/>
            <p:cNvSpPr>
              <a:spLocks/>
            </p:cNvSpPr>
            <p:nvPr/>
          </p:nvSpPr>
          <p:spPr bwMode="auto">
            <a:xfrm>
              <a:off x="10340672" y="7236266"/>
              <a:ext cx="1019705" cy="287855"/>
            </a:xfrm>
            <a:custGeom>
              <a:avLst/>
              <a:gdLst>
                <a:gd name="T0" fmla="*/ 24069426 w 21600"/>
                <a:gd name="T1" fmla="*/ 2091311 h 20686"/>
                <a:gd name="T2" fmla="*/ 0 60000 65536"/>
                <a:gd name="T3" fmla="*/ 0 w 21600"/>
                <a:gd name="T4" fmla="*/ 0 h 20686"/>
                <a:gd name="T5" fmla="*/ 21600 w 21600"/>
                <a:gd name="T6" fmla="*/ 20686 h 2068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0686">
                  <a:moveTo>
                    <a:pt x="0" y="20186"/>
                  </a:moveTo>
                  <a:cubicBezTo>
                    <a:pt x="71" y="18772"/>
                    <a:pt x="401" y="17229"/>
                    <a:pt x="637" y="15943"/>
                  </a:cubicBezTo>
                  <a:cubicBezTo>
                    <a:pt x="920" y="14401"/>
                    <a:pt x="1226" y="12858"/>
                    <a:pt x="1509" y="11379"/>
                  </a:cubicBezTo>
                  <a:cubicBezTo>
                    <a:pt x="1839" y="9708"/>
                    <a:pt x="2240" y="8679"/>
                    <a:pt x="2688" y="7329"/>
                  </a:cubicBezTo>
                  <a:cubicBezTo>
                    <a:pt x="3207" y="5722"/>
                    <a:pt x="3655" y="3922"/>
                    <a:pt x="4245" y="2443"/>
                  </a:cubicBezTo>
                  <a:cubicBezTo>
                    <a:pt x="5141" y="193"/>
                    <a:pt x="6155" y="-771"/>
                    <a:pt x="7286" y="708"/>
                  </a:cubicBezTo>
                  <a:cubicBezTo>
                    <a:pt x="7923" y="1543"/>
                    <a:pt x="8348" y="2829"/>
                    <a:pt x="8866" y="4115"/>
                  </a:cubicBezTo>
                  <a:cubicBezTo>
                    <a:pt x="9385" y="5465"/>
                    <a:pt x="9668" y="7458"/>
                    <a:pt x="10210" y="8743"/>
                  </a:cubicBezTo>
                  <a:cubicBezTo>
                    <a:pt x="11177" y="10993"/>
                    <a:pt x="12026" y="12086"/>
                    <a:pt x="13229" y="10479"/>
                  </a:cubicBezTo>
                  <a:cubicBezTo>
                    <a:pt x="14337" y="9065"/>
                    <a:pt x="15021" y="5915"/>
                    <a:pt x="16389" y="6686"/>
                  </a:cubicBezTo>
                  <a:cubicBezTo>
                    <a:pt x="16978" y="7008"/>
                    <a:pt x="17450" y="7458"/>
                    <a:pt x="17921" y="8486"/>
                  </a:cubicBezTo>
                  <a:cubicBezTo>
                    <a:pt x="18440" y="9643"/>
                    <a:pt x="18794" y="11122"/>
                    <a:pt x="19242" y="12536"/>
                  </a:cubicBezTo>
                  <a:cubicBezTo>
                    <a:pt x="19690" y="13886"/>
                    <a:pt x="20138" y="15301"/>
                    <a:pt x="20610" y="16650"/>
                  </a:cubicBezTo>
                  <a:cubicBezTo>
                    <a:pt x="20963" y="17615"/>
                    <a:pt x="21506" y="19158"/>
                    <a:pt x="21600" y="20572"/>
                  </a:cubicBezTo>
                  <a:cubicBezTo>
                    <a:pt x="20492" y="20829"/>
                    <a:pt x="19383" y="20572"/>
                    <a:pt x="18275" y="20572"/>
                  </a:cubicBezTo>
                  <a:cubicBezTo>
                    <a:pt x="17120" y="20572"/>
                    <a:pt x="15964" y="20508"/>
                    <a:pt x="14809" y="20443"/>
                  </a:cubicBezTo>
                  <a:cubicBezTo>
                    <a:pt x="13465" y="20315"/>
                    <a:pt x="12121" y="20572"/>
                    <a:pt x="10776" y="20508"/>
                  </a:cubicBezTo>
                  <a:cubicBezTo>
                    <a:pt x="10069" y="20443"/>
                    <a:pt x="9385" y="20315"/>
                    <a:pt x="8678" y="20443"/>
                  </a:cubicBezTo>
                  <a:cubicBezTo>
                    <a:pt x="8065" y="20508"/>
                    <a:pt x="7452" y="20122"/>
                    <a:pt x="6838" y="20250"/>
                  </a:cubicBezTo>
                  <a:cubicBezTo>
                    <a:pt x="5659" y="20508"/>
                    <a:pt x="4528" y="20379"/>
                    <a:pt x="3349" y="20379"/>
                  </a:cubicBezTo>
                  <a:cubicBezTo>
                    <a:pt x="2335" y="20379"/>
                    <a:pt x="1250" y="20636"/>
                    <a:pt x="259" y="20250"/>
                  </a:cubicBezTo>
                  <a:cubicBezTo>
                    <a:pt x="165" y="20250"/>
                    <a:pt x="94" y="20186"/>
                    <a:pt x="0" y="20122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7" name="AutoShape 24"/>
            <p:cNvSpPr>
              <a:spLocks/>
            </p:cNvSpPr>
            <p:nvPr/>
          </p:nvSpPr>
          <p:spPr bwMode="auto">
            <a:xfrm>
              <a:off x="11053094" y="6828499"/>
              <a:ext cx="206582" cy="162223"/>
            </a:xfrm>
            <a:custGeom>
              <a:avLst/>
              <a:gdLst>
                <a:gd name="T0" fmla="*/ 1651133 w 15734"/>
                <a:gd name="T1" fmla="*/ 1094973 h 16111"/>
                <a:gd name="T2" fmla="*/ 0 60000 65536"/>
                <a:gd name="T3" fmla="*/ 0 w 15734"/>
                <a:gd name="T4" fmla="*/ 0 h 16111"/>
                <a:gd name="T5" fmla="*/ 15734 w 15734"/>
                <a:gd name="T6" fmla="*/ 16111 h 16111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15734" h="16111">
                  <a:moveTo>
                    <a:pt x="2336" y="2608"/>
                  </a:moveTo>
                  <a:cubicBezTo>
                    <a:pt x="-1222" y="5364"/>
                    <a:pt x="-375" y="11052"/>
                    <a:pt x="2590" y="13986"/>
                  </a:cubicBezTo>
                  <a:cubicBezTo>
                    <a:pt x="5639" y="16919"/>
                    <a:pt x="10722" y="16830"/>
                    <a:pt x="13602" y="13630"/>
                  </a:cubicBezTo>
                  <a:cubicBezTo>
                    <a:pt x="20378" y="5897"/>
                    <a:pt x="9451" y="-4681"/>
                    <a:pt x="2420" y="2253"/>
                  </a:cubicBezTo>
                  <a:cubicBezTo>
                    <a:pt x="1997" y="2697"/>
                    <a:pt x="1573" y="3230"/>
                    <a:pt x="1235" y="367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8" name="AutoShape 57"/>
            <p:cNvSpPr>
              <a:spLocks/>
            </p:cNvSpPr>
            <p:nvPr/>
          </p:nvSpPr>
          <p:spPr bwMode="auto">
            <a:xfrm rot="-5400000">
              <a:off x="10286396" y="6410054"/>
              <a:ext cx="1135475" cy="1353344"/>
            </a:xfrm>
            <a:custGeom>
              <a:avLst/>
              <a:gdLst>
                <a:gd name="T0" fmla="*/ 8001201 w 20680"/>
                <a:gd name="T1" fmla="*/ 280362 h 20607"/>
                <a:gd name="T2" fmla="*/ 39336685 w 20680"/>
                <a:gd name="T3" fmla="*/ 280362 h 20607"/>
                <a:gd name="T4" fmla="*/ 61368639 w 20680"/>
                <a:gd name="T5" fmla="*/ 18753276 h 20607"/>
                <a:gd name="T6" fmla="*/ 61857036 w 20680"/>
                <a:gd name="T7" fmla="*/ 64532178 h 20607"/>
                <a:gd name="T8" fmla="*/ 41293293 w 20680"/>
                <a:gd name="T9" fmla="*/ 88625019 h 20607"/>
                <a:gd name="T10" fmla="*/ 16813376 w 20680"/>
                <a:gd name="T11" fmla="*/ 88625019 h 20607"/>
                <a:gd name="T12" fmla="*/ 1145633 w 20680"/>
                <a:gd name="T13" fmla="*/ 71756594 h 20607"/>
                <a:gd name="T14" fmla="*/ 5553230 w 20680"/>
                <a:gd name="T15" fmla="*/ 108257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9468" name="TextBox 15"/>
          <p:cNvSpPr txBox="1">
            <a:spLocks noChangeArrowheads="1"/>
          </p:cNvSpPr>
          <p:nvPr/>
        </p:nvSpPr>
        <p:spPr bwMode="auto">
          <a:xfrm>
            <a:off x="6958013" y="5878513"/>
            <a:ext cx="325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Submit pictures</a:t>
            </a:r>
          </a:p>
        </p:txBody>
      </p:sp>
      <p:grpSp>
        <p:nvGrpSpPr>
          <p:cNvPr id="19469" name="Group 31"/>
          <p:cNvGrpSpPr>
            <a:grpSpLocks/>
          </p:cNvGrpSpPr>
          <p:nvPr/>
        </p:nvGrpSpPr>
        <p:grpSpPr bwMode="auto">
          <a:xfrm rot="10800000">
            <a:off x="11374438" y="382588"/>
            <a:ext cx="688975" cy="687387"/>
            <a:chOff x="9799471" y="3464257"/>
            <a:chExt cx="688975" cy="687387"/>
          </a:xfrm>
        </p:grpSpPr>
        <p:sp>
          <p:nvSpPr>
            <p:cNvPr id="19473" name="AutoShape 51"/>
            <p:cNvSpPr>
              <a:spLocks/>
            </p:cNvSpPr>
            <p:nvPr/>
          </p:nvSpPr>
          <p:spPr bwMode="auto">
            <a:xfrm>
              <a:off x="9799471" y="3464257"/>
              <a:ext cx="688975" cy="687387"/>
            </a:xfrm>
            <a:custGeom>
              <a:avLst/>
              <a:gdLst>
                <a:gd name="T0" fmla="*/ 686661 w 21441"/>
                <a:gd name="T1" fmla="*/ 0 h 20853"/>
                <a:gd name="T2" fmla="*/ 2423414 w 21441"/>
                <a:gd name="T3" fmla="*/ 0 h 20853"/>
                <a:gd name="T4" fmla="*/ 4482371 w 21441"/>
                <a:gd name="T5" fmla="*/ 34776 h 20853"/>
                <a:gd name="T6" fmla="*/ 8501087 w 21441"/>
                <a:gd name="T7" fmla="*/ 34776 h 20853"/>
                <a:gd name="T8" fmla="*/ 17383213 w 21441"/>
                <a:gd name="T9" fmla="*/ 34776 h 20853"/>
                <a:gd name="T10" fmla="*/ 21228470 w 21441"/>
                <a:gd name="T11" fmla="*/ 0 h 20853"/>
                <a:gd name="T12" fmla="*/ 22022521 w 21441"/>
                <a:gd name="T13" fmla="*/ 1309342 h 20853"/>
                <a:gd name="T14" fmla="*/ 21873840 w 21441"/>
                <a:gd name="T15" fmla="*/ 3469470 h 20853"/>
                <a:gd name="T16" fmla="*/ 22022521 w 21441"/>
                <a:gd name="T17" fmla="*/ 5592679 h 20853"/>
                <a:gd name="T18" fmla="*/ 22047296 w 21441"/>
                <a:gd name="T19" fmla="*/ 7894088 h 20853"/>
                <a:gd name="T20" fmla="*/ 22096878 w 21441"/>
                <a:gd name="T21" fmla="*/ 12389282 h 20853"/>
                <a:gd name="T22" fmla="*/ 22022521 w 21441"/>
                <a:gd name="T23" fmla="*/ 16956236 h 20853"/>
                <a:gd name="T24" fmla="*/ 22096878 w 21441"/>
                <a:gd name="T25" fmla="*/ 21380825 h 20853"/>
                <a:gd name="T26" fmla="*/ 19268679 w 21441"/>
                <a:gd name="T27" fmla="*/ 22548917 h 20853"/>
                <a:gd name="T28" fmla="*/ 12321569 w 21441"/>
                <a:gd name="T29" fmla="*/ 22584749 h 20853"/>
                <a:gd name="T30" fmla="*/ 2001115 w 21441"/>
                <a:gd name="T31" fmla="*/ 22514141 h 20853"/>
                <a:gd name="T32" fmla="*/ 388237 w 21441"/>
                <a:gd name="T33" fmla="*/ 22266388 h 20853"/>
                <a:gd name="T34" fmla="*/ 16517 w 21441"/>
                <a:gd name="T35" fmla="*/ 20177955 h 20853"/>
                <a:gd name="T36" fmla="*/ 140424 w 21441"/>
                <a:gd name="T37" fmla="*/ 15256806 h 20853"/>
                <a:gd name="T38" fmla="*/ 66099 w 21441"/>
                <a:gd name="T39" fmla="*/ 12743508 h 20853"/>
                <a:gd name="T40" fmla="*/ 165198 w 21441"/>
                <a:gd name="T41" fmla="*/ 10335627 h 20853"/>
                <a:gd name="T42" fmla="*/ 41292 w 21441"/>
                <a:gd name="T43" fmla="*/ 7751719 h 20853"/>
                <a:gd name="T44" fmla="*/ 190006 w 21441"/>
                <a:gd name="T45" fmla="*/ 5238454 h 20853"/>
                <a:gd name="T46" fmla="*/ 686661 w 21441"/>
                <a:gd name="T47" fmla="*/ 70641 h 208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441"/>
                <a:gd name="T73" fmla="*/ 0 h 20853"/>
                <a:gd name="T74" fmla="*/ 21441 w 21441"/>
                <a:gd name="T75" fmla="*/ 20853 h 208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441" h="20853">
                  <a:moveTo>
                    <a:pt x="665" y="0"/>
                  </a:moveTo>
                  <a:cubicBezTo>
                    <a:pt x="1169" y="163"/>
                    <a:pt x="1818" y="0"/>
                    <a:pt x="2347" y="0"/>
                  </a:cubicBezTo>
                  <a:cubicBezTo>
                    <a:pt x="3020" y="0"/>
                    <a:pt x="3668" y="32"/>
                    <a:pt x="4341" y="32"/>
                  </a:cubicBezTo>
                  <a:cubicBezTo>
                    <a:pt x="5638" y="32"/>
                    <a:pt x="6936" y="32"/>
                    <a:pt x="8233" y="32"/>
                  </a:cubicBezTo>
                  <a:cubicBezTo>
                    <a:pt x="11092" y="32"/>
                    <a:pt x="13976" y="32"/>
                    <a:pt x="16835" y="32"/>
                  </a:cubicBezTo>
                  <a:cubicBezTo>
                    <a:pt x="18084" y="32"/>
                    <a:pt x="19310" y="0"/>
                    <a:pt x="20559" y="0"/>
                  </a:cubicBezTo>
                  <a:cubicBezTo>
                    <a:pt x="21184" y="0"/>
                    <a:pt x="21375" y="326"/>
                    <a:pt x="21328" y="1205"/>
                  </a:cubicBezTo>
                  <a:cubicBezTo>
                    <a:pt x="21279" y="1857"/>
                    <a:pt x="21184" y="2508"/>
                    <a:pt x="21184" y="3193"/>
                  </a:cubicBezTo>
                  <a:cubicBezTo>
                    <a:pt x="21184" y="3844"/>
                    <a:pt x="21255" y="4528"/>
                    <a:pt x="21328" y="5147"/>
                  </a:cubicBezTo>
                  <a:cubicBezTo>
                    <a:pt x="21400" y="5864"/>
                    <a:pt x="21255" y="6548"/>
                    <a:pt x="21352" y="7265"/>
                  </a:cubicBezTo>
                  <a:cubicBezTo>
                    <a:pt x="21520" y="8601"/>
                    <a:pt x="21400" y="10034"/>
                    <a:pt x="21400" y="11402"/>
                  </a:cubicBezTo>
                  <a:cubicBezTo>
                    <a:pt x="21400" y="12803"/>
                    <a:pt x="21328" y="14204"/>
                    <a:pt x="21328" y="15605"/>
                  </a:cubicBezTo>
                  <a:cubicBezTo>
                    <a:pt x="21328" y="16973"/>
                    <a:pt x="21400" y="18341"/>
                    <a:pt x="21400" y="19677"/>
                  </a:cubicBezTo>
                  <a:cubicBezTo>
                    <a:pt x="21400" y="21339"/>
                    <a:pt x="19525" y="20752"/>
                    <a:pt x="18661" y="20752"/>
                  </a:cubicBezTo>
                  <a:cubicBezTo>
                    <a:pt x="16402" y="20752"/>
                    <a:pt x="14168" y="20785"/>
                    <a:pt x="11933" y="20785"/>
                  </a:cubicBezTo>
                  <a:cubicBezTo>
                    <a:pt x="8594" y="20785"/>
                    <a:pt x="5254" y="20720"/>
                    <a:pt x="1938" y="20720"/>
                  </a:cubicBezTo>
                  <a:cubicBezTo>
                    <a:pt x="1458" y="20720"/>
                    <a:pt x="785" y="20883"/>
                    <a:pt x="376" y="20492"/>
                  </a:cubicBezTo>
                  <a:cubicBezTo>
                    <a:pt x="-80" y="20134"/>
                    <a:pt x="40" y="19189"/>
                    <a:pt x="16" y="18570"/>
                  </a:cubicBezTo>
                  <a:cubicBezTo>
                    <a:pt x="-56" y="17104"/>
                    <a:pt x="136" y="15572"/>
                    <a:pt x="136" y="14041"/>
                  </a:cubicBezTo>
                  <a:cubicBezTo>
                    <a:pt x="136" y="13292"/>
                    <a:pt x="136" y="12477"/>
                    <a:pt x="64" y="11728"/>
                  </a:cubicBezTo>
                  <a:cubicBezTo>
                    <a:pt x="16" y="11012"/>
                    <a:pt x="160" y="10262"/>
                    <a:pt x="160" y="9512"/>
                  </a:cubicBezTo>
                  <a:cubicBezTo>
                    <a:pt x="160" y="8731"/>
                    <a:pt x="64" y="7949"/>
                    <a:pt x="40" y="7134"/>
                  </a:cubicBezTo>
                  <a:cubicBezTo>
                    <a:pt x="16" y="6385"/>
                    <a:pt x="208" y="5603"/>
                    <a:pt x="184" y="4821"/>
                  </a:cubicBezTo>
                  <a:cubicBezTo>
                    <a:pt x="160" y="4203"/>
                    <a:pt x="-80" y="-261"/>
                    <a:pt x="665" y="65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4" name="AutoShape 64"/>
            <p:cNvSpPr>
              <a:spLocks/>
            </p:cNvSpPr>
            <p:nvPr/>
          </p:nvSpPr>
          <p:spPr bwMode="auto">
            <a:xfrm rot="5400000">
              <a:off x="9932986" y="3585369"/>
              <a:ext cx="450058" cy="459581"/>
            </a:xfrm>
            <a:custGeom>
              <a:avLst/>
              <a:gdLst>
                <a:gd name="T0" fmla="*/ 4688093 w 21354"/>
                <a:gd name="T1" fmla="*/ 4889239 h 21600"/>
                <a:gd name="T2" fmla="*/ 0 60000 65536"/>
                <a:gd name="T3" fmla="*/ 0 w 21354"/>
                <a:gd name="T4" fmla="*/ 0 h 21600"/>
                <a:gd name="T5" fmla="*/ 21354 w 21354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54" h="21600">
                  <a:moveTo>
                    <a:pt x="21354" y="9741"/>
                  </a:moveTo>
                  <a:cubicBezTo>
                    <a:pt x="17729" y="6353"/>
                    <a:pt x="13348" y="3600"/>
                    <a:pt x="9421" y="1059"/>
                  </a:cubicBezTo>
                  <a:cubicBezTo>
                    <a:pt x="9119" y="2965"/>
                    <a:pt x="8968" y="5082"/>
                    <a:pt x="9270" y="6988"/>
                  </a:cubicBezTo>
                  <a:cubicBezTo>
                    <a:pt x="6400" y="3600"/>
                    <a:pt x="3077" y="2753"/>
                    <a:pt x="56" y="0"/>
                  </a:cubicBezTo>
                  <a:cubicBezTo>
                    <a:pt x="811" y="6988"/>
                    <a:pt x="-246" y="14400"/>
                    <a:pt x="56" y="21176"/>
                  </a:cubicBezTo>
                  <a:cubicBezTo>
                    <a:pt x="3228" y="19694"/>
                    <a:pt x="5947" y="15247"/>
                    <a:pt x="9119" y="14188"/>
                  </a:cubicBezTo>
                  <a:cubicBezTo>
                    <a:pt x="9572" y="16729"/>
                    <a:pt x="9270" y="19271"/>
                    <a:pt x="9270" y="21600"/>
                  </a:cubicBezTo>
                  <a:cubicBezTo>
                    <a:pt x="13348" y="18847"/>
                    <a:pt x="18182" y="14612"/>
                    <a:pt x="21354" y="995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5" name="Rectangle 34">
            <a:hlinkClick r:id="rId5" action="ppaction://hlinksldjump"/>
          </p:cNvPr>
          <p:cNvSpPr/>
          <p:nvPr/>
        </p:nvSpPr>
        <p:spPr>
          <a:xfrm rot="10800000">
            <a:off x="11377613" y="384175"/>
            <a:ext cx="6858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>
            <a:hlinkClick r:id="rId6" action="ppaction://hlinksldjump"/>
          </p:cNvPr>
          <p:cNvSpPr/>
          <p:nvPr/>
        </p:nvSpPr>
        <p:spPr>
          <a:xfrm>
            <a:off x="8786813" y="6554788"/>
            <a:ext cx="1524000" cy="1219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Rectangle 26">
            <a:hlinkClick r:id="rId7" action="ppaction://hlinksldjump"/>
          </p:cNvPr>
          <p:cNvSpPr/>
          <p:nvPr/>
        </p:nvSpPr>
        <p:spPr>
          <a:xfrm>
            <a:off x="6881813" y="6554788"/>
            <a:ext cx="1447800" cy="1219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1"/>
          <p:cNvSpPr>
            <a:spLocks/>
          </p:cNvSpPr>
          <p:nvPr/>
        </p:nvSpPr>
        <p:spPr bwMode="auto">
          <a:xfrm>
            <a:off x="76200" y="101600"/>
            <a:ext cx="12844463" cy="8883650"/>
          </a:xfrm>
          <a:custGeom>
            <a:avLst/>
            <a:gdLst>
              <a:gd name="T0" fmla="*/ 44287478 w 21579"/>
              <a:gd name="T1" fmla="*/ 16027651 h 21514"/>
              <a:gd name="T2" fmla="*/ 1933406156 w 21579"/>
              <a:gd name="T3" fmla="*/ 0 h 21514"/>
              <a:gd name="T4" fmla="*/ 2147483647 w 21579"/>
              <a:gd name="T5" fmla="*/ 10060070 h 21514"/>
              <a:gd name="T6" fmla="*/ 2147483647 w 21579"/>
              <a:gd name="T7" fmla="*/ 0 h 21514"/>
              <a:gd name="T8" fmla="*/ 2147483647 w 21579"/>
              <a:gd name="T9" fmla="*/ 2147483647 h 21514"/>
              <a:gd name="T10" fmla="*/ 2147483647 w 21579"/>
              <a:gd name="T11" fmla="*/ 2147483647 h 21514"/>
              <a:gd name="T12" fmla="*/ 0 w 21579"/>
              <a:gd name="T13" fmla="*/ 2147483647 h 21514"/>
              <a:gd name="T14" fmla="*/ 22320522 w 21579"/>
              <a:gd name="T15" fmla="*/ 1836353102 h 21514"/>
              <a:gd name="T16" fmla="*/ 36492937 w 21579"/>
              <a:gd name="T17" fmla="*/ 15004426 h 21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79"/>
              <a:gd name="T28" fmla="*/ 0 h 21514"/>
              <a:gd name="T29" fmla="*/ 21579 w 21579"/>
              <a:gd name="T30" fmla="*/ 21514 h 21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79" h="21514">
                <a:moveTo>
                  <a:pt x="125" y="94"/>
                </a:moveTo>
                <a:cubicBezTo>
                  <a:pt x="2236" y="94"/>
                  <a:pt x="3946" y="0"/>
                  <a:pt x="5457" y="0"/>
                </a:cubicBezTo>
                <a:cubicBezTo>
                  <a:pt x="7388" y="0"/>
                  <a:pt x="9319" y="59"/>
                  <a:pt x="11250" y="59"/>
                </a:cubicBezTo>
                <a:cubicBezTo>
                  <a:pt x="14693" y="59"/>
                  <a:pt x="18009" y="0"/>
                  <a:pt x="21577" y="0"/>
                </a:cubicBezTo>
                <a:cubicBezTo>
                  <a:pt x="21577" y="7712"/>
                  <a:pt x="21579" y="14115"/>
                  <a:pt x="21579" y="21235"/>
                </a:cubicBezTo>
                <a:cubicBezTo>
                  <a:pt x="17801" y="20873"/>
                  <a:pt x="13601" y="21600"/>
                  <a:pt x="9823" y="21479"/>
                </a:cubicBezTo>
                <a:cubicBezTo>
                  <a:pt x="6549" y="21359"/>
                  <a:pt x="3274" y="21600"/>
                  <a:pt x="0" y="21479"/>
                </a:cubicBezTo>
                <a:cubicBezTo>
                  <a:pt x="168" y="17859"/>
                  <a:pt x="-21" y="14179"/>
                  <a:pt x="63" y="10770"/>
                </a:cubicBezTo>
                <a:cubicBezTo>
                  <a:pt x="147" y="7340"/>
                  <a:pt x="103" y="3546"/>
                  <a:pt x="103" y="8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3" name="AutoShape 2"/>
          <p:cNvSpPr>
            <a:spLocks/>
          </p:cNvSpPr>
          <p:nvPr/>
        </p:nvSpPr>
        <p:spPr bwMode="auto">
          <a:xfrm>
            <a:off x="76200" y="8801100"/>
            <a:ext cx="12846050" cy="896938"/>
          </a:xfrm>
          <a:custGeom>
            <a:avLst/>
            <a:gdLst>
              <a:gd name="T0" fmla="*/ 15230171 w 21585"/>
              <a:gd name="T1" fmla="*/ 0 h 21600"/>
              <a:gd name="T2" fmla="*/ 550409598 w 21585"/>
              <a:gd name="T3" fmla="*/ 29317 h 21600"/>
              <a:gd name="T4" fmla="*/ 1189720853 w 21585"/>
              <a:gd name="T5" fmla="*/ 546592 h 21600"/>
              <a:gd name="T6" fmla="*/ 2147483647 w 21585"/>
              <a:gd name="T7" fmla="*/ 553485 h 21600"/>
              <a:gd name="T8" fmla="*/ 2147483647 w 21585"/>
              <a:gd name="T9" fmla="*/ 1062166 h 21600"/>
              <a:gd name="T10" fmla="*/ 2147483647 w 21585"/>
              <a:gd name="T11" fmla="*/ 1062166 h 21600"/>
              <a:gd name="T12" fmla="*/ 2147483647 w 21585"/>
              <a:gd name="T13" fmla="*/ 29317 h 21600"/>
              <a:gd name="T14" fmla="*/ 2147483647 w 21585"/>
              <a:gd name="T15" fmla="*/ 17596677 h 21600"/>
              <a:gd name="T16" fmla="*/ 2147483647 w 21585"/>
              <a:gd name="T17" fmla="*/ 37245264 h 21600"/>
              <a:gd name="T18" fmla="*/ 2147483647 w 21585"/>
              <a:gd name="T19" fmla="*/ 37245264 h 21600"/>
              <a:gd name="T20" fmla="*/ 2147483647 w 21585"/>
              <a:gd name="T21" fmla="*/ 37245264 h 21600"/>
              <a:gd name="T22" fmla="*/ 1063275535 w 21585"/>
              <a:gd name="T23" fmla="*/ 36183099 h 21600"/>
              <a:gd name="T24" fmla="*/ 0 w 21585"/>
              <a:gd name="T25" fmla="*/ 36189992 h 21600"/>
              <a:gd name="T26" fmla="*/ 7438032 w 21585"/>
              <a:gd name="T27" fmla="*/ 1579483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585"/>
              <a:gd name="T43" fmla="*/ 0 h 21600"/>
              <a:gd name="T44" fmla="*/ 21585 w 21585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585" h="21600">
                <a:moveTo>
                  <a:pt x="43" y="0"/>
                </a:moveTo>
                <a:cubicBezTo>
                  <a:pt x="479" y="0"/>
                  <a:pt x="1113" y="17"/>
                  <a:pt x="1554" y="17"/>
                </a:cubicBezTo>
                <a:cubicBezTo>
                  <a:pt x="2142" y="17"/>
                  <a:pt x="2750" y="317"/>
                  <a:pt x="3359" y="317"/>
                </a:cubicBezTo>
                <a:cubicBezTo>
                  <a:pt x="4829" y="317"/>
                  <a:pt x="6319" y="321"/>
                  <a:pt x="7788" y="321"/>
                </a:cubicBezTo>
                <a:cubicBezTo>
                  <a:pt x="11066" y="321"/>
                  <a:pt x="13959" y="616"/>
                  <a:pt x="17045" y="616"/>
                </a:cubicBezTo>
                <a:cubicBezTo>
                  <a:pt x="17948" y="616"/>
                  <a:pt x="18850" y="616"/>
                  <a:pt x="19774" y="616"/>
                </a:cubicBezTo>
                <a:cubicBezTo>
                  <a:pt x="20341" y="616"/>
                  <a:pt x="20949" y="17"/>
                  <a:pt x="21580" y="17"/>
                </a:cubicBezTo>
                <a:cubicBezTo>
                  <a:pt x="21580" y="3248"/>
                  <a:pt x="21580" y="6895"/>
                  <a:pt x="21580" y="10205"/>
                </a:cubicBezTo>
                <a:cubicBezTo>
                  <a:pt x="21580" y="13801"/>
                  <a:pt x="21600" y="18005"/>
                  <a:pt x="21558" y="21600"/>
                </a:cubicBezTo>
                <a:cubicBezTo>
                  <a:pt x="19710" y="21600"/>
                  <a:pt x="18430" y="21600"/>
                  <a:pt x="16919" y="21600"/>
                </a:cubicBezTo>
                <a:cubicBezTo>
                  <a:pt x="15261" y="21600"/>
                  <a:pt x="13603" y="21600"/>
                  <a:pt x="11965" y="21600"/>
                </a:cubicBezTo>
                <a:cubicBezTo>
                  <a:pt x="8850" y="21600"/>
                  <a:pt x="5985" y="20984"/>
                  <a:pt x="3002" y="20984"/>
                </a:cubicBezTo>
                <a:cubicBezTo>
                  <a:pt x="1855" y="20984"/>
                  <a:pt x="1027" y="20988"/>
                  <a:pt x="0" y="20988"/>
                </a:cubicBezTo>
                <a:cubicBezTo>
                  <a:pt x="0" y="14396"/>
                  <a:pt x="21" y="8407"/>
                  <a:pt x="21" y="916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4" name="AutoShape 14"/>
          <p:cNvSpPr>
            <a:spLocks/>
          </p:cNvSpPr>
          <p:nvPr/>
        </p:nvSpPr>
        <p:spPr bwMode="auto">
          <a:xfrm>
            <a:off x="5588000" y="8940800"/>
            <a:ext cx="1827213" cy="614363"/>
          </a:xfrm>
          <a:custGeom>
            <a:avLst/>
            <a:gdLst>
              <a:gd name="T0" fmla="*/ 26228254 w 20935"/>
              <a:gd name="T1" fmla="*/ 359146 h 18875"/>
              <a:gd name="T2" fmla="*/ 99786260 w 20935"/>
              <a:gd name="T3" fmla="*/ 156789 h 18875"/>
              <a:gd name="T4" fmla="*/ 159174981 w 20935"/>
              <a:gd name="T5" fmla="*/ 8661982 h 18875"/>
              <a:gd name="T6" fmla="*/ 98148358 w 20935"/>
              <a:gd name="T7" fmla="*/ 19597512 h 18875"/>
              <a:gd name="T8" fmla="*/ 32764411 w 20935"/>
              <a:gd name="T9" fmla="*/ 19799870 h 18875"/>
              <a:gd name="T10" fmla="*/ 76196 w 20935"/>
              <a:gd name="T11" fmla="*/ 11497034 h 18875"/>
              <a:gd name="T12" fmla="*/ 24598033 w 20935"/>
              <a:gd name="T13" fmla="*/ 359146 h 18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935"/>
              <a:gd name="T22" fmla="*/ 0 h 18875"/>
              <a:gd name="T23" fmla="*/ 20935 w 20935"/>
              <a:gd name="T24" fmla="*/ 18875 h 18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935" h="18875">
                <a:moveTo>
                  <a:pt x="3443" y="339"/>
                </a:moveTo>
                <a:cubicBezTo>
                  <a:pt x="6376" y="339"/>
                  <a:pt x="9880" y="148"/>
                  <a:pt x="13099" y="148"/>
                </a:cubicBezTo>
                <a:cubicBezTo>
                  <a:pt x="15745" y="148"/>
                  <a:pt x="20394" y="-1764"/>
                  <a:pt x="20895" y="8176"/>
                </a:cubicBezTo>
                <a:cubicBezTo>
                  <a:pt x="21467" y="19836"/>
                  <a:pt x="15674" y="18689"/>
                  <a:pt x="12884" y="18498"/>
                </a:cubicBezTo>
                <a:cubicBezTo>
                  <a:pt x="10023" y="18307"/>
                  <a:pt x="7162" y="19263"/>
                  <a:pt x="4301" y="18689"/>
                </a:cubicBezTo>
                <a:cubicBezTo>
                  <a:pt x="2442" y="18307"/>
                  <a:pt x="153" y="16778"/>
                  <a:pt x="10" y="10852"/>
                </a:cubicBezTo>
                <a:cubicBezTo>
                  <a:pt x="-133" y="5309"/>
                  <a:pt x="1226" y="1294"/>
                  <a:pt x="3229" y="339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5" name="AutoShape 15"/>
          <p:cNvSpPr>
            <a:spLocks/>
          </p:cNvSpPr>
          <p:nvPr/>
        </p:nvSpPr>
        <p:spPr bwMode="auto">
          <a:xfrm>
            <a:off x="6273800" y="9067800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6" name="AutoShape 16"/>
          <p:cNvSpPr>
            <a:spLocks/>
          </p:cNvSpPr>
          <p:nvPr/>
        </p:nvSpPr>
        <p:spPr bwMode="auto">
          <a:xfrm>
            <a:off x="6438900" y="9169400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7" name="AutoShape 17"/>
          <p:cNvSpPr>
            <a:spLocks/>
          </p:cNvSpPr>
          <p:nvPr/>
        </p:nvSpPr>
        <p:spPr bwMode="auto">
          <a:xfrm>
            <a:off x="6667500" y="9131300"/>
            <a:ext cx="36513" cy="36513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22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Rectangle 33">
            <a:hlinkClick r:id="rId2" action="ppaction://hlinksldjump"/>
          </p:cNvPr>
          <p:cNvSpPr/>
          <p:nvPr/>
        </p:nvSpPr>
        <p:spPr>
          <a:xfrm>
            <a:off x="5434013" y="8840788"/>
            <a:ext cx="2133600" cy="9159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0489" name="Group 25"/>
          <p:cNvGrpSpPr>
            <a:grpSpLocks/>
          </p:cNvGrpSpPr>
          <p:nvPr/>
        </p:nvGrpSpPr>
        <p:grpSpPr bwMode="auto">
          <a:xfrm>
            <a:off x="404813" y="382588"/>
            <a:ext cx="631825" cy="703262"/>
            <a:chOff x="405606" y="306387"/>
            <a:chExt cx="631825" cy="703941"/>
          </a:xfrm>
        </p:grpSpPr>
        <p:sp>
          <p:nvSpPr>
            <p:cNvPr id="20519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20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9" name="Rectangle 28">
            <a:hlinkClick r:id="rId3" action="ppaction://hlinksldjump"/>
          </p:cNvPr>
          <p:cNvSpPr/>
          <p:nvPr/>
        </p:nvSpPr>
        <p:spPr>
          <a:xfrm>
            <a:off x="328613" y="3825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20515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16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17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18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20503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04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20505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20506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20507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20508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20509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20510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20511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20512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13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14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>
            <a:hlinkClick r:id="rId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5" name="Rectangle 34">
            <a:hlinkClick r:id="rId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6" name="Rectangle 35">
            <a:hlinkClick r:id="rId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7" name="Rectangle 36">
            <a:hlinkClick r:id="rId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8" name="Rectangle 37">
            <a:hlinkClick r:id="rId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9" name="Rectangle 38">
            <a:hlinkClick r:id="rId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0" name="Rectangle 39">
            <a:hlinkClick r:id="rId1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1" name="Rectangle 40">
            <a:hlinkClick r:id="rId1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2" name="Rectangle 41">
            <a:hlinkClick r:id="rId1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2" grpId="8" animBg="1"/>
      <p:bldP spid="32" grpId="9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3" grpId="8" animBg="1"/>
      <p:bldP spid="33" grpId="9" animBg="1"/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35" grpId="8" animBg="1"/>
      <p:bldP spid="35" grpId="9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6" grpId="7" animBg="1"/>
      <p:bldP spid="36" grpId="8" animBg="1"/>
      <p:bldP spid="36" grpId="9" animBg="1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  <p:bldP spid="37" grpId="6" animBg="1"/>
      <p:bldP spid="37" grpId="7" animBg="1"/>
      <p:bldP spid="37" grpId="8" animBg="1"/>
      <p:bldP spid="37" grpId="9" animBg="1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8" grpId="6" animBg="1"/>
      <p:bldP spid="38" grpId="7" animBg="1"/>
      <p:bldP spid="38" grpId="8" animBg="1"/>
      <p:bldP spid="38" grpId="9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  <p:bldP spid="39" grpId="8" animBg="1"/>
      <p:bldP spid="39" grpId="9" animBg="1"/>
      <p:bldP spid="40" grpId="0" animBg="1"/>
      <p:bldP spid="40" grpId="1" animBg="1"/>
      <p:bldP spid="40" grpId="2" animBg="1"/>
      <p:bldP spid="40" grpId="3" animBg="1"/>
      <p:bldP spid="40" grpId="4" animBg="1"/>
      <p:bldP spid="40" grpId="5" animBg="1"/>
      <p:bldP spid="40" grpId="6" animBg="1"/>
      <p:bldP spid="40" grpId="7" animBg="1"/>
      <p:bldP spid="40" grpId="8" animBg="1"/>
      <p:bldP spid="40" grpId="9" animBg="1"/>
      <p:bldP spid="41" grpId="0" animBg="1"/>
      <p:bldP spid="41" grpId="1" animBg="1"/>
      <p:bldP spid="41" grpId="2" animBg="1"/>
      <p:bldP spid="41" grpId="3" animBg="1"/>
      <p:bldP spid="41" grpId="4" animBg="1"/>
      <p:bldP spid="41" grpId="5" animBg="1"/>
      <p:bldP spid="41" grpId="6" animBg="1"/>
      <p:bldP spid="41" grpId="7" animBg="1"/>
      <p:bldP spid="41" grpId="8" animBg="1"/>
      <p:bldP spid="41" grpId="9" animBg="1"/>
      <p:bldP spid="42" grpId="0" animBg="1"/>
      <p:bldP spid="42" grpId="1" animBg="1"/>
      <p:bldP spid="42" grpId="2" animBg="1"/>
      <p:bldP spid="42" grpId="3" animBg="1"/>
      <p:bldP spid="42" grpId="4" animBg="1"/>
      <p:bldP spid="42" grpId="5" animBg="1"/>
      <p:bldP spid="42" grpId="6" animBg="1"/>
      <p:bldP spid="42" grpId="7" animBg="1"/>
      <p:bldP spid="42" grpId="8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13"/>
          <p:cNvGrpSpPr>
            <a:grpSpLocks/>
          </p:cNvGrpSpPr>
          <p:nvPr/>
        </p:nvGrpSpPr>
        <p:grpSpPr bwMode="auto">
          <a:xfrm>
            <a:off x="404813" y="306388"/>
            <a:ext cx="631825" cy="703262"/>
            <a:chOff x="405606" y="306387"/>
            <a:chExt cx="631825" cy="703941"/>
          </a:xfrm>
        </p:grpSpPr>
        <p:sp>
          <p:nvSpPr>
            <p:cNvPr id="21524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25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7" name="Rectangle 16">
            <a:hlinkClick r:id="rId2" action="ppaction://hlinksldjump"/>
          </p:cNvPr>
          <p:cNvSpPr/>
          <p:nvPr/>
        </p:nvSpPr>
        <p:spPr>
          <a:xfrm>
            <a:off x="328613" y="3063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508" name="AutoShape 1"/>
          <p:cNvSpPr>
            <a:spLocks/>
          </p:cNvSpPr>
          <p:nvPr/>
        </p:nvSpPr>
        <p:spPr bwMode="auto">
          <a:xfrm>
            <a:off x="76200" y="101600"/>
            <a:ext cx="12844463" cy="8883650"/>
          </a:xfrm>
          <a:custGeom>
            <a:avLst/>
            <a:gdLst>
              <a:gd name="T0" fmla="*/ 44287478 w 21579"/>
              <a:gd name="T1" fmla="*/ 16027651 h 21514"/>
              <a:gd name="T2" fmla="*/ 1933406156 w 21579"/>
              <a:gd name="T3" fmla="*/ 0 h 21514"/>
              <a:gd name="T4" fmla="*/ 2147483647 w 21579"/>
              <a:gd name="T5" fmla="*/ 10060070 h 21514"/>
              <a:gd name="T6" fmla="*/ 2147483647 w 21579"/>
              <a:gd name="T7" fmla="*/ 0 h 21514"/>
              <a:gd name="T8" fmla="*/ 2147483647 w 21579"/>
              <a:gd name="T9" fmla="*/ 2147483647 h 21514"/>
              <a:gd name="T10" fmla="*/ 2147483647 w 21579"/>
              <a:gd name="T11" fmla="*/ 2147483647 h 21514"/>
              <a:gd name="T12" fmla="*/ 0 w 21579"/>
              <a:gd name="T13" fmla="*/ 2147483647 h 21514"/>
              <a:gd name="T14" fmla="*/ 22320522 w 21579"/>
              <a:gd name="T15" fmla="*/ 1836353102 h 21514"/>
              <a:gd name="T16" fmla="*/ 36492937 w 21579"/>
              <a:gd name="T17" fmla="*/ 15004426 h 21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79"/>
              <a:gd name="T28" fmla="*/ 0 h 21514"/>
              <a:gd name="T29" fmla="*/ 21579 w 21579"/>
              <a:gd name="T30" fmla="*/ 21514 h 21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79" h="21514">
                <a:moveTo>
                  <a:pt x="125" y="94"/>
                </a:moveTo>
                <a:cubicBezTo>
                  <a:pt x="2236" y="94"/>
                  <a:pt x="3946" y="0"/>
                  <a:pt x="5457" y="0"/>
                </a:cubicBezTo>
                <a:cubicBezTo>
                  <a:pt x="7388" y="0"/>
                  <a:pt x="9319" y="59"/>
                  <a:pt x="11250" y="59"/>
                </a:cubicBezTo>
                <a:cubicBezTo>
                  <a:pt x="14693" y="59"/>
                  <a:pt x="18009" y="0"/>
                  <a:pt x="21577" y="0"/>
                </a:cubicBezTo>
                <a:cubicBezTo>
                  <a:pt x="21577" y="7712"/>
                  <a:pt x="21579" y="14115"/>
                  <a:pt x="21579" y="21235"/>
                </a:cubicBezTo>
                <a:cubicBezTo>
                  <a:pt x="17801" y="20873"/>
                  <a:pt x="13601" y="21600"/>
                  <a:pt x="9823" y="21479"/>
                </a:cubicBezTo>
                <a:cubicBezTo>
                  <a:pt x="6549" y="21359"/>
                  <a:pt x="3274" y="21600"/>
                  <a:pt x="0" y="21479"/>
                </a:cubicBezTo>
                <a:cubicBezTo>
                  <a:pt x="168" y="17859"/>
                  <a:pt x="-21" y="14179"/>
                  <a:pt x="63" y="10770"/>
                </a:cubicBezTo>
                <a:cubicBezTo>
                  <a:pt x="147" y="7340"/>
                  <a:pt x="103" y="3546"/>
                  <a:pt x="103" y="8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09" name="AutoShape 2"/>
          <p:cNvSpPr>
            <a:spLocks/>
          </p:cNvSpPr>
          <p:nvPr/>
        </p:nvSpPr>
        <p:spPr bwMode="auto">
          <a:xfrm>
            <a:off x="76200" y="8801100"/>
            <a:ext cx="12846050" cy="896938"/>
          </a:xfrm>
          <a:custGeom>
            <a:avLst/>
            <a:gdLst>
              <a:gd name="T0" fmla="*/ 15230171 w 21585"/>
              <a:gd name="T1" fmla="*/ 0 h 21600"/>
              <a:gd name="T2" fmla="*/ 550409598 w 21585"/>
              <a:gd name="T3" fmla="*/ 29317 h 21600"/>
              <a:gd name="T4" fmla="*/ 1189720853 w 21585"/>
              <a:gd name="T5" fmla="*/ 546592 h 21600"/>
              <a:gd name="T6" fmla="*/ 2147483647 w 21585"/>
              <a:gd name="T7" fmla="*/ 553485 h 21600"/>
              <a:gd name="T8" fmla="*/ 2147483647 w 21585"/>
              <a:gd name="T9" fmla="*/ 1062166 h 21600"/>
              <a:gd name="T10" fmla="*/ 2147483647 w 21585"/>
              <a:gd name="T11" fmla="*/ 1062166 h 21600"/>
              <a:gd name="T12" fmla="*/ 2147483647 w 21585"/>
              <a:gd name="T13" fmla="*/ 29317 h 21600"/>
              <a:gd name="T14" fmla="*/ 2147483647 w 21585"/>
              <a:gd name="T15" fmla="*/ 17596677 h 21600"/>
              <a:gd name="T16" fmla="*/ 2147483647 w 21585"/>
              <a:gd name="T17" fmla="*/ 37245264 h 21600"/>
              <a:gd name="T18" fmla="*/ 2147483647 w 21585"/>
              <a:gd name="T19" fmla="*/ 37245264 h 21600"/>
              <a:gd name="T20" fmla="*/ 2147483647 w 21585"/>
              <a:gd name="T21" fmla="*/ 37245264 h 21600"/>
              <a:gd name="T22" fmla="*/ 1063275535 w 21585"/>
              <a:gd name="T23" fmla="*/ 36183099 h 21600"/>
              <a:gd name="T24" fmla="*/ 0 w 21585"/>
              <a:gd name="T25" fmla="*/ 36189992 h 21600"/>
              <a:gd name="T26" fmla="*/ 7438032 w 21585"/>
              <a:gd name="T27" fmla="*/ 1579483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585"/>
              <a:gd name="T43" fmla="*/ 0 h 21600"/>
              <a:gd name="T44" fmla="*/ 21585 w 21585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585" h="21600">
                <a:moveTo>
                  <a:pt x="43" y="0"/>
                </a:moveTo>
                <a:cubicBezTo>
                  <a:pt x="479" y="0"/>
                  <a:pt x="1113" y="17"/>
                  <a:pt x="1554" y="17"/>
                </a:cubicBezTo>
                <a:cubicBezTo>
                  <a:pt x="2142" y="17"/>
                  <a:pt x="2750" y="317"/>
                  <a:pt x="3359" y="317"/>
                </a:cubicBezTo>
                <a:cubicBezTo>
                  <a:pt x="4829" y="317"/>
                  <a:pt x="6319" y="321"/>
                  <a:pt x="7788" y="321"/>
                </a:cubicBezTo>
                <a:cubicBezTo>
                  <a:pt x="11066" y="321"/>
                  <a:pt x="13959" y="616"/>
                  <a:pt x="17045" y="616"/>
                </a:cubicBezTo>
                <a:cubicBezTo>
                  <a:pt x="17948" y="616"/>
                  <a:pt x="18850" y="616"/>
                  <a:pt x="19774" y="616"/>
                </a:cubicBezTo>
                <a:cubicBezTo>
                  <a:pt x="20341" y="616"/>
                  <a:pt x="20949" y="17"/>
                  <a:pt x="21580" y="17"/>
                </a:cubicBezTo>
                <a:cubicBezTo>
                  <a:pt x="21580" y="3248"/>
                  <a:pt x="21580" y="6895"/>
                  <a:pt x="21580" y="10205"/>
                </a:cubicBezTo>
                <a:cubicBezTo>
                  <a:pt x="21580" y="13801"/>
                  <a:pt x="21600" y="18005"/>
                  <a:pt x="21558" y="21600"/>
                </a:cubicBezTo>
                <a:cubicBezTo>
                  <a:pt x="19710" y="21600"/>
                  <a:pt x="18430" y="21600"/>
                  <a:pt x="16919" y="21600"/>
                </a:cubicBezTo>
                <a:cubicBezTo>
                  <a:pt x="15261" y="21600"/>
                  <a:pt x="13603" y="21600"/>
                  <a:pt x="11965" y="21600"/>
                </a:cubicBezTo>
                <a:cubicBezTo>
                  <a:pt x="8850" y="21600"/>
                  <a:pt x="5985" y="20984"/>
                  <a:pt x="3002" y="20984"/>
                </a:cubicBezTo>
                <a:cubicBezTo>
                  <a:pt x="1855" y="20984"/>
                  <a:pt x="1027" y="20988"/>
                  <a:pt x="0" y="20988"/>
                </a:cubicBezTo>
                <a:cubicBezTo>
                  <a:pt x="0" y="14396"/>
                  <a:pt x="21" y="8407"/>
                  <a:pt x="21" y="916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0" name="AutoShape 14"/>
          <p:cNvSpPr>
            <a:spLocks/>
          </p:cNvSpPr>
          <p:nvPr/>
        </p:nvSpPr>
        <p:spPr bwMode="auto">
          <a:xfrm>
            <a:off x="5588000" y="8940800"/>
            <a:ext cx="1827213" cy="614363"/>
          </a:xfrm>
          <a:custGeom>
            <a:avLst/>
            <a:gdLst>
              <a:gd name="T0" fmla="*/ 26228254 w 20935"/>
              <a:gd name="T1" fmla="*/ 359146 h 18875"/>
              <a:gd name="T2" fmla="*/ 99786260 w 20935"/>
              <a:gd name="T3" fmla="*/ 156789 h 18875"/>
              <a:gd name="T4" fmla="*/ 159174981 w 20935"/>
              <a:gd name="T5" fmla="*/ 8661982 h 18875"/>
              <a:gd name="T6" fmla="*/ 98148358 w 20935"/>
              <a:gd name="T7" fmla="*/ 19597512 h 18875"/>
              <a:gd name="T8" fmla="*/ 32764411 w 20935"/>
              <a:gd name="T9" fmla="*/ 19799870 h 18875"/>
              <a:gd name="T10" fmla="*/ 76196 w 20935"/>
              <a:gd name="T11" fmla="*/ 11497034 h 18875"/>
              <a:gd name="T12" fmla="*/ 24598033 w 20935"/>
              <a:gd name="T13" fmla="*/ 359146 h 18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935"/>
              <a:gd name="T22" fmla="*/ 0 h 18875"/>
              <a:gd name="T23" fmla="*/ 20935 w 20935"/>
              <a:gd name="T24" fmla="*/ 18875 h 18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935" h="18875">
                <a:moveTo>
                  <a:pt x="3443" y="339"/>
                </a:moveTo>
                <a:cubicBezTo>
                  <a:pt x="6376" y="339"/>
                  <a:pt x="9880" y="148"/>
                  <a:pt x="13099" y="148"/>
                </a:cubicBezTo>
                <a:cubicBezTo>
                  <a:pt x="15745" y="148"/>
                  <a:pt x="20394" y="-1764"/>
                  <a:pt x="20895" y="8176"/>
                </a:cubicBezTo>
                <a:cubicBezTo>
                  <a:pt x="21467" y="19836"/>
                  <a:pt x="15674" y="18689"/>
                  <a:pt x="12884" y="18498"/>
                </a:cubicBezTo>
                <a:cubicBezTo>
                  <a:pt x="10023" y="18307"/>
                  <a:pt x="7162" y="19263"/>
                  <a:pt x="4301" y="18689"/>
                </a:cubicBezTo>
                <a:cubicBezTo>
                  <a:pt x="2442" y="18307"/>
                  <a:pt x="153" y="16778"/>
                  <a:pt x="10" y="10852"/>
                </a:cubicBezTo>
                <a:cubicBezTo>
                  <a:pt x="-133" y="5309"/>
                  <a:pt x="1226" y="1294"/>
                  <a:pt x="3229" y="339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1" name="AutoShape 15"/>
          <p:cNvSpPr>
            <a:spLocks/>
          </p:cNvSpPr>
          <p:nvPr/>
        </p:nvSpPr>
        <p:spPr bwMode="auto">
          <a:xfrm>
            <a:off x="6273800" y="9067800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2" name="AutoShape 16"/>
          <p:cNvSpPr>
            <a:spLocks/>
          </p:cNvSpPr>
          <p:nvPr/>
        </p:nvSpPr>
        <p:spPr bwMode="auto">
          <a:xfrm>
            <a:off x="6438900" y="9169400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3" name="AutoShape 17"/>
          <p:cNvSpPr>
            <a:spLocks/>
          </p:cNvSpPr>
          <p:nvPr/>
        </p:nvSpPr>
        <p:spPr bwMode="auto">
          <a:xfrm>
            <a:off x="6667500" y="9131300"/>
            <a:ext cx="36513" cy="36513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22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1514" name="Picture 2" descr="http://s1.reutersmedia.net/resources/r/?m=02&amp;d=20140320&amp;t=2&amp;i=866817554&amp;w=580&amp;fh=&amp;fw=&amp;ll=&amp;pl=&amp;r=CBREA2J15SJ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8588" y="76200"/>
            <a:ext cx="13438188" cy="868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33">
            <a:hlinkClick r:id="rId4" action="ppaction://hlinksldjump"/>
          </p:cNvPr>
          <p:cNvSpPr/>
          <p:nvPr/>
        </p:nvSpPr>
        <p:spPr>
          <a:xfrm>
            <a:off x="5434013" y="8840788"/>
            <a:ext cx="2133600" cy="9159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1516" name="Group 17"/>
          <p:cNvGrpSpPr>
            <a:grpSpLocks/>
          </p:cNvGrpSpPr>
          <p:nvPr/>
        </p:nvGrpSpPr>
        <p:grpSpPr bwMode="auto">
          <a:xfrm>
            <a:off x="404813" y="382588"/>
            <a:ext cx="631825" cy="703262"/>
            <a:chOff x="405606" y="306387"/>
            <a:chExt cx="631825" cy="703941"/>
          </a:xfrm>
        </p:grpSpPr>
        <p:sp>
          <p:nvSpPr>
            <p:cNvPr id="21522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23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6" name="Rectangle 25">
            <a:hlinkClick r:id="rId4" action="ppaction://hlinksldjump"/>
          </p:cNvPr>
          <p:cNvSpPr/>
          <p:nvPr/>
        </p:nvSpPr>
        <p:spPr>
          <a:xfrm>
            <a:off x="328613" y="3825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518" name="AutoShape 60"/>
          <p:cNvSpPr>
            <a:spLocks/>
          </p:cNvSpPr>
          <p:nvPr/>
        </p:nvSpPr>
        <p:spPr bwMode="auto">
          <a:xfrm>
            <a:off x="11839575" y="306388"/>
            <a:ext cx="833438" cy="827087"/>
          </a:xfrm>
          <a:custGeom>
            <a:avLst/>
            <a:gdLst>
              <a:gd name="T0" fmla="*/ 7333035 w 21185"/>
              <a:gd name="T1" fmla="*/ 523466 h 20861"/>
              <a:gd name="T2" fmla="*/ 22551689 w 21185"/>
              <a:gd name="T3" fmla="*/ 271942 h 20861"/>
              <a:gd name="T4" fmla="*/ 32780489 w 21185"/>
              <a:gd name="T5" fmla="*/ 6308119 h 20861"/>
              <a:gd name="T6" fmla="*/ 32531304 w 21185"/>
              <a:gd name="T7" fmla="*/ 20895595 h 20861"/>
              <a:gd name="T8" fmla="*/ 27041591 w 21185"/>
              <a:gd name="T9" fmla="*/ 32464976 h 20861"/>
              <a:gd name="T10" fmla="*/ 11573793 w 21185"/>
              <a:gd name="T11" fmla="*/ 32213492 h 20861"/>
              <a:gd name="T12" fmla="*/ 597432 w 21185"/>
              <a:gd name="T13" fmla="*/ 26428802 h 20861"/>
              <a:gd name="T14" fmla="*/ 348246 w 21185"/>
              <a:gd name="T15" fmla="*/ 11841328 h 20861"/>
              <a:gd name="T16" fmla="*/ 7582220 w 21185"/>
              <a:gd name="T17" fmla="*/ 774951 h 20861"/>
              <a:gd name="T18" fmla="*/ 7831406 w 21185"/>
              <a:gd name="T19" fmla="*/ 1026474 h 208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185"/>
              <a:gd name="T31" fmla="*/ 0 h 20861"/>
              <a:gd name="T32" fmla="*/ 21185 w 21185"/>
              <a:gd name="T33" fmla="*/ 20861 h 208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185" h="20861">
                <a:moveTo>
                  <a:pt x="4738" y="333"/>
                </a:moveTo>
                <a:cubicBezTo>
                  <a:pt x="7801" y="-307"/>
                  <a:pt x="11347" y="173"/>
                  <a:pt x="14571" y="173"/>
                </a:cubicBezTo>
                <a:cubicBezTo>
                  <a:pt x="17956" y="173"/>
                  <a:pt x="21341" y="-467"/>
                  <a:pt x="21180" y="4013"/>
                </a:cubicBezTo>
                <a:cubicBezTo>
                  <a:pt x="21019" y="7053"/>
                  <a:pt x="21180" y="10253"/>
                  <a:pt x="21019" y="13293"/>
                </a:cubicBezTo>
                <a:cubicBezTo>
                  <a:pt x="20857" y="16653"/>
                  <a:pt x="21341" y="20173"/>
                  <a:pt x="17472" y="20653"/>
                </a:cubicBezTo>
                <a:cubicBezTo>
                  <a:pt x="14087" y="21133"/>
                  <a:pt x="10702" y="20653"/>
                  <a:pt x="7478" y="20493"/>
                </a:cubicBezTo>
                <a:cubicBezTo>
                  <a:pt x="3610" y="20333"/>
                  <a:pt x="1192" y="21133"/>
                  <a:pt x="386" y="16813"/>
                </a:cubicBezTo>
                <a:cubicBezTo>
                  <a:pt x="-259" y="13773"/>
                  <a:pt x="63" y="10573"/>
                  <a:pt x="225" y="7533"/>
                </a:cubicBezTo>
                <a:cubicBezTo>
                  <a:pt x="386" y="4333"/>
                  <a:pt x="225" y="333"/>
                  <a:pt x="4899" y="493"/>
                </a:cubicBezTo>
                <a:cubicBezTo>
                  <a:pt x="5060" y="493"/>
                  <a:pt x="5060" y="653"/>
                  <a:pt x="5060" y="6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9" name="AutoShape 61"/>
          <p:cNvSpPr>
            <a:spLocks/>
          </p:cNvSpPr>
          <p:nvPr/>
        </p:nvSpPr>
        <p:spPr bwMode="auto">
          <a:xfrm>
            <a:off x="12080875" y="623888"/>
            <a:ext cx="393700" cy="277812"/>
          </a:xfrm>
          <a:custGeom>
            <a:avLst/>
            <a:gdLst>
              <a:gd name="T0" fmla="*/ 2240155 w 19410"/>
              <a:gd name="T1" fmla="*/ 0 h 18972"/>
              <a:gd name="T2" fmla="*/ 308145 w 19410"/>
              <a:gd name="T3" fmla="*/ 185267 h 18972"/>
              <a:gd name="T4" fmla="*/ 50607 w 19410"/>
              <a:gd name="T5" fmla="*/ 3797891 h 18972"/>
              <a:gd name="T6" fmla="*/ 7906980 w 19410"/>
              <a:gd name="T7" fmla="*/ 2871588 h 18972"/>
              <a:gd name="T8" fmla="*/ 0 60000 65536"/>
              <a:gd name="T9" fmla="*/ 0 60000 65536"/>
              <a:gd name="T10" fmla="*/ 0 60000 65536"/>
              <a:gd name="T11" fmla="*/ 0 60000 65536"/>
              <a:gd name="T12" fmla="*/ 0 w 19410"/>
              <a:gd name="T13" fmla="*/ 0 h 18972"/>
              <a:gd name="T14" fmla="*/ 19410 w 19410"/>
              <a:gd name="T15" fmla="*/ 18972 h 189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10" h="18972">
                <a:moveTo>
                  <a:pt x="5445" y="0"/>
                </a:moveTo>
                <a:cubicBezTo>
                  <a:pt x="3880" y="432"/>
                  <a:pt x="2314" y="864"/>
                  <a:pt x="749" y="864"/>
                </a:cubicBezTo>
                <a:cubicBezTo>
                  <a:pt x="123" y="6048"/>
                  <a:pt x="-190" y="12528"/>
                  <a:pt x="123" y="17712"/>
                </a:cubicBezTo>
                <a:cubicBezTo>
                  <a:pt x="4193" y="18576"/>
                  <a:pt x="21410" y="21600"/>
                  <a:pt x="19219" y="1339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0" name="AutoShape 62"/>
          <p:cNvSpPr>
            <a:spLocks/>
          </p:cNvSpPr>
          <p:nvPr/>
        </p:nvSpPr>
        <p:spPr bwMode="auto">
          <a:xfrm>
            <a:off x="12207875" y="547688"/>
            <a:ext cx="374650" cy="209550"/>
          </a:xfrm>
          <a:custGeom>
            <a:avLst/>
            <a:gdLst>
              <a:gd name="T0" fmla="*/ 0 w 21600"/>
              <a:gd name="T1" fmla="*/ 2032926 h 21600"/>
              <a:gd name="T2" fmla="*/ 4735923 w 21600"/>
              <a:gd name="T3" fmla="*/ 615999 h 21600"/>
              <a:gd name="T4" fmla="*/ 4625801 w 21600"/>
              <a:gd name="T5" fmla="*/ 0 h 21600"/>
              <a:gd name="T6" fmla="*/ 6498269 w 21600"/>
              <a:gd name="T7" fmla="*/ 1047236 h 21600"/>
              <a:gd name="T8" fmla="*/ 4515694 w 21600"/>
              <a:gd name="T9" fmla="*/ 1971283 h 21600"/>
              <a:gd name="T10" fmla="*/ 4295483 w 21600"/>
              <a:gd name="T11" fmla="*/ 1540134 h 21600"/>
              <a:gd name="T12" fmla="*/ 220211 w 21600"/>
              <a:gd name="T13" fmla="*/ 203292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21600"/>
                </a:moveTo>
                <a:cubicBezTo>
                  <a:pt x="1831" y="8509"/>
                  <a:pt x="9519" y="7200"/>
                  <a:pt x="15742" y="6545"/>
                </a:cubicBezTo>
                <a:cubicBezTo>
                  <a:pt x="15376" y="4582"/>
                  <a:pt x="15742" y="1964"/>
                  <a:pt x="15376" y="0"/>
                </a:cubicBezTo>
                <a:cubicBezTo>
                  <a:pt x="17573" y="3927"/>
                  <a:pt x="19403" y="7855"/>
                  <a:pt x="21600" y="11127"/>
                </a:cubicBezTo>
                <a:cubicBezTo>
                  <a:pt x="19769" y="14400"/>
                  <a:pt x="17207" y="17673"/>
                  <a:pt x="15010" y="20945"/>
                </a:cubicBezTo>
                <a:cubicBezTo>
                  <a:pt x="14644" y="19636"/>
                  <a:pt x="14278" y="17673"/>
                  <a:pt x="14278" y="16364"/>
                </a:cubicBezTo>
                <a:cubicBezTo>
                  <a:pt x="9885" y="16364"/>
                  <a:pt x="3661" y="14400"/>
                  <a:pt x="732" y="2160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Rectangle 29">
            <a:hlinkClick r:id="rId5" action="ppaction://hlinksldjump"/>
          </p:cNvPr>
          <p:cNvSpPr/>
          <p:nvPr/>
        </p:nvSpPr>
        <p:spPr>
          <a:xfrm>
            <a:off x="11834813" y="306388"/>
            <a:ext cx="914400" cy="838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2" cstate="print"/>
          <a:srcRect l="50746" b="1266"/>
          <a:stretch>
            <a:fillRect/>
          </a:stretch>
        </p:blipFill>
        <p:spPr bwMode="auto">
          <a:xfrm>
            <a:off x="3833813" y="2211388"/>
            <a:ext cx="372268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:\Users\MidasN\Documents\Master\KTH\HCID Principles of Design\Assignment 3\Images\4369690448968_0hr7O1Sk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6713" y="7164388"/>
            <a:ext cx="755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C:\Users\MidasN\Documents\Master\KTH\HCID Principles of Design\Assignment 3\Images\3480743814853_1ZgR4zXp_l.jpg"/>
          <p:cNvPicPr>
            <a:picLocks noChangeAspect="1" noChangeArrowheads="1"/>
          </p:cNvPicPr>
          <p:nvPr/>
        </p:nvPicPr>
        <p:blipFill>
          <a:blip r:embed="rId4" cstate="print"/>
          <a:srcRect r="28677" b="2499"/>
          <a:stretch>
            <a:fillRect/>
          </a:stretch>
        </p:blipFill>
        <p:spPr bwMode="auto">
          <a:xfrm>
            <a:off x="7567613" y="2211388"/>
            <a:ext cx="543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2" cstate="print"/>
          <a:srcRect r="51271" b="5190"/>
          <a:stretch>
            <a:fillRect/>
          </a:stretch>
        </p:blipFill>
        <p:spPr bwMode="auto">
          <a:xfrm>
            <a:off x="0" y="2211388"/>
            <a:ext cx="3833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34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22557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58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59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60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61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62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63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22564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22535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pic>
        <p:nvPicPr>
          <p:cNvPr id="22536" name="Picture 5" descr="C:\Users\MidasN\Documents\Master\KTH\HCID Principles of Design\Assignment 3\Images\Hermes.jpg"/>
          <p:cNvPicPr>
            <a:picLocks noChangeAspect="1" noChangeArrowheads="1"/>
          </p:cNvPicPr>
          <p:nvPr/>
        </p:nvPicPr>
        <p:blipFill>
          <a:blip r:embed="rId5" cstate="print"/>
          <a:srcRect t="30496"/>
          <a:stretch>
            <a:fillRect/>
          </a:stretch>
        </p:blipFill>
        <p:spPr bwMode="auto">
          <a:xfrm>
            <a:off x="0" y="7151688"/>
            <a:ext cx="5510213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37" name="Group 39"/>
          <p:cNvGrpSpPr>
            <a:grpSpLocks/>
          </p:cNvGrpSpPr>
          <p:nvPr/>
        </p:nvGrpSpPr>
        <p:grpSpPr bwMode="auto">
          <a:xfrm>
            <a:off x="309563" y="515938"/>
            <a:ext cx="631825" cy="703262"/>
            <a:chOff x="405606" y="306387"/>
            <a:chExt cx="631825" cy="703941"/>
          </a:xfrm>
        </p:grpSpPr>
        <p:sp>
          <p:nvSpPr>
            <p:cNvPr id="22555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56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4" name="Rectangle 43">
            <a:hlinkClick r:id="rId6" action="ppaction://hlinksldjump"/>
          </p:cNvPr>
          <p:cNvSpPr/>
          <p:nvPr/>
        </p:nvSpPr>
        <p:spPr>
          <a:xfrm>
            <a:off x="233363" y="47783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AutoShape 60"/>
          <p:cNvSpPr>
            <a:spLocks/>
          </p:cNvSpPr>
          <p:nvPr/>
        </p:nvSpPr>
        <p:spPr bwMode="auto">
          <a:xfrm>
            <a:off x="12053888" y="647700"/>
            <a:ext cx="682625" cy="676275"/>
          </a:xfrm>
          <a:custGeom>
            <a:avLst/>
            <a:gdLst>
              <a:gd name="T0" fmla="*/ 4919282 w 21185"/>
              <a:gd name="T1" fmla="*/ 349954 h 20861"/>
              <a:gd name="T2" fmla="*/ 15128528 w 21185"/>
              <a:gd name="T3" fmla="*/ 181801 h 20861"/>
              <a:gd name="T4" fmla="*/ 21990417 w 21185"/>
              <a:gd name="T5" fmla="*/ 4217406 h 20861"/>
              <a:gd name="T6" fmla="*/ 21823249 w 21185"/>
              <a:gd name="T7" fmla="*/ 13970081 h 20861"/>
              <a:gd name="T8" fmla="*/ 18140523 w 21185"/>
              <a:gd name="T9" fmla="*/ 21704988 h 20861"/>
              <a:gd name="T10" fmla="*/ 7764138 w 21185"/>
              <a:gd name="T11" fmla="*/ 21536835 h 20861"/>
              <a:gd name="T12" fmla="*/ 400778 w 21185"/>
              <a:gd name="T13" fmla="*/ 17669384 h 20861"/>
              <a:gd name="T14" fmla="*/ 233610 w 21185"/>
              <a:gd name="T15" fmla="*/ 7916705 h 20861"/>
              <a:gd name="T16" fmla="*/ 5086451 w 21185"/>
              <a:gd name="T17" fmla="*/ 518107 h 20861"/>
              <a:gd name="T18" fmla="*/ 5253619 w 21185"/>
              <a:gd name="T19" fmla="*/ 686260 h 208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185"/>
              <a:gd name="T31" fmla="*/ 0 h 20861"/>
              <a:gd name="T32" fmla="*/ 21185 w 21185"/>
              <a:gd name="T33" fmla="*/ 20861 h 208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185" h="20861">
                <a:moveTo>
                  <a:pt x="4738" y="333"/>
                </a:moveTo>
                <a:cubicBezTo>
                  <a:pt x="7801" y="-307"/>
                  <a:pt x="11347" y="173"/>
                  <a:pt x="14571" y="173"/>
                </a:cubicBezTo>
                <a:cubicBezTo>
                  <a:pt x="17956" y="173"/>
                  <a:pt x="21341" y="-467"/>
                  <a:pt x="21180" y="4013"/>
                </a:cubicBezTo>
                <a:cubicBezTo>
                  <a:pt x="21019" y="7053"/>
                  <a:pt x="21180" y="10253"/>
                  <a:pt x="21019" y="13293"/>
                </a:cubicBezTo>
                <a:cubicBezTo>
                  <a:pt x="20857" y="16653"/>
                  <a:pt x="21341" y="20173"/>
                  <a:pt x="17472" y="20653"/>
                </a:cubicBezTo>
                <a:cubicBezTo>
                  <a:pt x="14087" y="21133"/>
                  <a:pt x="10702" y="20653"/>
                  <a:pt x="7478" y="20493"/>
                </a:cubicBezTo>
                <a:cubicBezTo>
                  <a:pt x="3610" y="20333"/>
                  <a:pt x="1192" y="21133"/>
                  <a:pt x="386" y="16813"/>
                </a:cubicBezTo>
                <a:cubicBezTo>
                  <a:pt x="-259" y="13773"/>
                  <a:pt x="63" y="10573"/>
                  <a:pt x="225" y="7533"/>
                </a:cubicBezTo>
                <a:cubicBezTo>
                  <a:pt x="386" y="4333"/>
                  <a:pt x="225" y="333"/>
                  <a:pt x="4899" y="493"/>
                </a:cubicBezTo>
                <a:cubicBezTo>
                  <a:pt x="5060" y="493"/>
                  <a:pt x="5060" y="653"/>
                  <a:pt x="5060" y="6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AutoShape 61"/>
          <p:cNvSpPr>
            <a:spLocks/>
          </p:cNvSpPr>
          <p:nvPr/>
        </p:nvSpPr>
        <p:spPr bwMode="auto">
          <a:xfrm>
            <a:off x="12215813" y="865188"/>
            <a:ext cx="322262" cy="227012"/>
          </a:xfrm>
          <a:custGeom>
            <a:avLst/>
            <a:gdLst>
              <a:gd name="T0" fmla="*/ 1500951 w 19410"/>
              <a:gd name="T1" fmla="*/ 0 h 18972"/>
              <a:gd name="T2" fmla="*/ 206473 w 19410"/>
              <a:gd name="T3" fmla="*/ 123701 h 18972"/>
              <a:gd name="T4" fmla="*/ 33903 w 19410"/>
              <a:gd name="T5" fmla="*/ 2535936 h 18972"/>
              <a:gd name="T6" fmla="*/ 5297831 w 19410"/>
              <a:gd name="T7" fmla="*/ 1917421 h 18972"/>
              <a:gd name="T8" fmla="*/ 0 60000 65536"/>
              <a:gd name="T9" fmla="*/ 0 60000 65536"/>
              <a:gd name="T10" fmla="*/ 0 60000 65536"/>
              <a:gd name="T11" fmla="*/ 0 60000 65536"/>
              <a:gd name="T12" fmla="*/ 0 w 19410"/>
              <a:gd name="T13" fmla="*/ 0 h 18972"/>
              <a:gd name="T14" fmla="*/ 19410 w 19410"/>
              <a:gd name="T15" fmla="*/ 18972 h 189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10" h="18972">
                <a:moveTo>
                  <a:pt x="5445" y="0"/>
                </a:moveTo>
                <a:cubicBezTo>
                  <a:pt x="3880" y="432"/>
                  <a:pt x="2314" y="864"/>
                  <a:pt x="749" y="864"/>
                </a:cubicBezTo>
                <a:cubicBezTo>
                  <a:pt x="123" y="6048"/>
                  <a:pt x="-190" y="12528"/>
                  <a:pt x="123" y="17712"/>
                </a:cubicBezTo>
                <a:cubicBezTo>
                  <a:pt x="4193" y="18576"/>
                  <a:pt x="21410" y="21600"/>
                  <a:pt x="19219" y="1339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AutoShape 62"/>
          <p:cNvSpPr>
            <a:spLocks/>
          </p:cNvSpPr>
          <p:nvPr/>
        </p:nvSpPr>
        <p:spPr bwMode="auto">
          <a:xfrm>
            <a:off x="12339638" y="776288"/>
            <a:ext cx="306387" cy="171450"/>
          </a:xfrm>
          <a:custGeom>
            <a:avLst/>
            <a:gdLst>
              <a:gd name="T0" fmla="*/ 0 w 21600"/>
              <a:gd name="T1" fmla="*/ 1360884 h 21600"/>
              <a:gd name="T2" fmla="*/ 3167332 w 21600"/>
              <a:gd name="T3" fmla="*/ 412361 h 21600"/>
              <a:gd name="T4" fmla="*/ 3093686 w 21600"/>
              <a:gd name="T5" fmla="*/ 0 h 21600"/>
              <a:gd name="T6" fmla="*/ 4345972 w 21600"/>
              <a:gd name="T7" fmla="*/ 701048 h 21600"/>
              <a:gd name="T8" fmla="*/ 3020054 w 21600"/>
              <a:gd name="T9" fmla="*/ 1319617 h 21600"/>
              <a:gd name="T10" fmla="*/ 2872761 w 21600"/>
              <a:gd name="T11" fmla="*/ 1030994 h 21600"/>
              <a:gd name="T12" fmla="*/ 147279 w 21600"/>
              <a:gd name="T13" fmla="*/ 1360884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21600"/>
                </a:moveTo>
                <a:cubicBezTo>
                  <a:pt x="1831" y="8509"/>
                  <a:pt x="9519" y="7200"/>
                  <a:pt x="15742" y="6545"/>
                </a:cubicBezTo>
                <a:cubicBezTo>
                  <a:pt x="15376" y="4582"/>
                  <a:pt x="15742" y="1964"/>
                  <a:pt x="15376" y="0"/>
                </a:cubicBezTo>
                <a:cubicBezTo>
                  <a:pt x="17573" y="3927"/>
                  <a:pt x="19403" y="7855"/>
                  <a:pt x="21600" y="11127"/>
                </a:cubicBezTo>
                <a:cubicBezTo>
                  <a:pt x="19769" y="14400"/>
                  <a:pt x="17207" y="17673"/>
                  <a:pt x="15010" y="20945"/>
                </a:cubicBezTo>
                <a:cubicBezTo>
                  <a:pt x="14644" y="19636"/>
                  <a:pt x="14278" y="17673"/>
                  <a:pt x="14278" y="16364"/>
                </a:cubicBezTo>
                <a:cubicBezTo>
                  <a:pt x="9885" y="16364"/>
                  <a:pt x="3661" y="14400"/>
                  <a:pt x="732" y="2160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12065000" y="649288"/>
            <a:ext cx="747713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1624013" y="4268788"/>
            <a:ext cx="609600" cy="609600"/>
            <a:chOff x="2005806" y="4802187"/>
            <a:chExt cx="609600" cy="609600"/>
          </a:xfrm>
        </p:grpSpPr>
        <p:sp>
          <p:nvSpPr>
            <p:cNvPr id="22553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54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0" y="2211388"/>
            <a:ext cx="37576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5434013" y="4268788"/>
            <a:ext cx="609600" cy="609600"/>
            <a:chOff x="2005806" y="4802187"/>
            <a:chExt cx="609600" cy="609600"/>
          </a:xfrm>
        </p:grpSpPr>
        <p:sp>
          <p:nvSpPr>
            <p:cNvPr id="22551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52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3810000" y="2211388"/>
            <a:ext cx="37576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10107613" y="4268788"/>
            <a:ext cx="609600" cy="609600"/>
            <a:chOff x="2005806" y="4802187"/>
            <a:chExt cx="609600" cy="609600"/>
          </a:xfrm>
        </p:grpSpPr>
        <p:sp>
          <p:nvSpPr>
            <p:cNvPr id="22549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50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7569200" y="2211388"/>
            <a:ext cx="54340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0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9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4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5" grpId="3" animBg="1"/>
      <p:bldP spid="45" grpId="4" animBg="1"/>
      <p:bldP spid="45" grpId="5" animBg="1"/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53" grpId="0" animBg="1"/>
      <p:bldP spid="59" grpId="0" animBg="1"/>
      <p:bldP spid="6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2"/>
          <p:cNvSpPr txBox="1">
            <a:spLocks noChangeArrowheads="1"/>
          </p:cNvSpPr>
          <p:nvPr/>
        </p:nvSpPr>
        <p:spPr bwMode="auto">
          <a:xfrm>
            <a:off x="4900613" y="4573588"/>
            <a:ext cx="3733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Deadline: 25-09-2015</a:t>
            </a:r>
          </a:p>
        </p:txBody>
      </p:sp>
      <p:sp>
        <p:nvSpPr>
          <p:cNvPr id="23555" name="TextBox 15"/>
          <p:cNvSpPr txBox="1">
            <a:spLocks noChangeArrowheads="1"/>
          </p:cNvSpPr>
          <p:nvPr/>
        </p:nvSpPr>
        <p:spPr bwMode="auto">
          <a:xfrm>
            <a:off x="4976813" y="5106988"/>
            <a:ext cx="325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45  days remaining…</a:t>
            </a:r>
          </a:p>
        </p:txBody>
      </p:sp>
      <p:sp>
        <p:nvSpPr>
          <p:cNvPr id="23556" name="AutoShape 24"/>
          <p:cNvSpPr>
            <a:spLocks/>
          </p:cNvSpPr>
          <p:nvPr/>
        </p:nvSpPr>
        <p:spPr bwMode="auto">
          <a:xfrm rot="-5400000">
            <a:off x="6599238" y="-760412"/>
            <a:ext cx="76200" cy="102870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7" name="AutoShape 2"/>
          <p:cNvSpPr>
            <a:spLocks/>
          </p:cNvSpPr>
          <p:nvPr/>
        </p:nvSpPr>
        <p:spPr bwMode="auto">
          <a:xfrm>
            <a:off x="3875088" y="6800850"/>
            <a:ext cx="906462" cy="738188"/>
          </a:xfrm>
          <a:custGeom>
            <a:avLst/>
            <a:gdLst>
              <a:gd name="T0" fmla="*/ 5326435 w 20528"/>
              <a:gd name="T1" fmla="*/ 26254951 h 20755"/>
              <a:gd name="T2" fmla="*/ 9093410 w 20528"/>
              <a:gd name="T3" fmla="*/ 23535233 h 20755"/>
              <a:gd name="T4" fmla="*/ 6581432 w 20528"/>
              <a:gd name="T5" fmla="*/ 20443559 h 20755"/>
              <a:gd name="T6" fmla="*/ 302522 w 20528"/>
              <a:gd name="T7" fmla="*/ 13644225 h 20755"/>
              <a:gd name="T8" fmla="*/ 12680798 w 20528"/>
              <a:gd name="T9" fmla="*/ 661577 h 20755"/>
              <a:gd name="T10" fmla="*/ 34747811 w 20528"/>
              <a:gd name="T11" fmla="*/ 3999908 h 20755"/>
              <a:gd name="T12" fmla="*/ 39949323 w 20528"/>
              <a:gd name="T13" fmla="*/ 11171162 h 20755"/>
              <a:gd name="T14" fmla="*/ 35106942 w 20528"/>
              <a:gd name="T15" fmla="*/ 18713059 h 20755"/>
              <a:gd name="T16" fmla="*/ 20933008 w 20528"/>
              <a:gd name="T17" fmla="*/ 23411247 h 20755"/>
              <a:gd name="T18" fmla="*/ 13039930 w 20528"/>
              <a:gd name="T19" fmla="*/ 24524451 h 20755"/>
              <a:gd name="T20" fmla="*/ 6042757 w 20528"/>
              <a:gd name="T21" fmla="*/ 26008260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8" name="AutoShape 57"/>
          <p:cNvSpPr>
            <a:spLocks/>
          </p:cNvSpPr>
          <p:nvPr/>
        </p:nvSpPr>
        <p:spPr bwMode="auto">
          <a:xfrm rot="-5400000">
            <a:off x="3732213" y="6470650"/>
            <a:ext cx="1135062" cy="1354138"/>
          </a:xfrm>
          <a:custGeom>
            <a:avLst/>
            <a:gdLst>
              <a:gd name="T0" fmla="*/ 7998291 w 20680"/>
              <a:gd name="T1" fmla="*/ 280527 h 20607"/>
              <a:gd name="T2" fmla="*/ 39322378 w 20680"/>
              <a:gd name="T3" fmla="*/ 280527 h 20607"/>
              <a:gd name="T4" fmla="*/ 61346318 w 20680"/>
              <a:gd name="T5" fmla="*/ 18764278 h 20607"/>
              <a:gd name="T6" fmla="*/ 61834537 w 20680"/>
              <a:gd name="T7" fmla="*/ 64570039 h 20607"/>
              <a:gd name="T8" fmla="*/ 41278273 w 20680"/>
              <a:gd name="T9" fmla="*/ 88677014 h 20607"/>
              <a:gd name="T10" fmla="*/ 16807261 w 20680"/>
              <a:gd name="T11" fmla="*/ 88677014 h 20607"/>
              <a:gd name="T12" fmla="*/ 1145216 w 20680"/>
              <a:gd name="T13" fmla="*/ 71798693 h 20607"/>
              <a:gd name="T14" fmla="*/ 5551210 w 20680"/>
              <a:gd name="T15" fmla="*/ 108320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3529013" y="6572250"/>
            <a:ext cx="1524000" cy="120173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7366000" y="5843588"/>
            <a:ext cx="1638300" cy="1473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561" name="TextBox 15"/>
          <p:cNvSpPr txBox="1">
            <a:spLocks noChangeArrowheads="1"/>
          </p:cNvSpPr>
          <p:nvPr/>
        </p:nvSpPr>
        <p:spPr bwMode="auto">
          <a:xfrm>
            <a:off x="7750175" y="5792788"/>
            <a:ext cx="3252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Submit pictures</a:t>
            </a:r>
          </a:p>
        </p:txBody>
      </p:sp>
      <p:grpSp>
        <p:nvGrpSpPr>
          <p:cNvPr id="23562" name="Group 29"/>
          <p:cNvGrpSpPr>
            <a:grpSpLocks/>
          </p:cNvGrpSpPr>
          <p:nvPr/>
        </p:nvGrpSpPr>
        <p:grpSpPr bwMode="auto">
          <a:xfrm>
            <a:off x="5930900" y="8764588"/>
            <a:ext cx="1617663" cy="652462"/>
            <a:chOff x="5626100" y="8035924"/>
            <a:chExt cx="1617663" cy="652463"/>
          </a:xfrm>
        </p:grpSpPr>
        <p:sp>
          <p:nvSpPr>
            <p:cNvPr id="23579" name="AutoShape 48"/>
            <p:cNvSpPr>
              <a:spLocks/>
            </p:cNvSpPr>
            <p:nvPr/>
          </p:nvSpPr>
          <p:spPr bwMode="auto">
            <a:xfrm>
              <a:off x="5626100" y="8035924"/>
              <a:ext cx="1617663" cy="652463"/>
            </a:xfrm>
            <a:custGeom>
              <a:avLst/>
              <a:gdLst>
                <a:gd name="T0" fmla="*/ 10813869 w 21369"/>
                <a:gd name="T1" fmla="*/ 858480 h 18961"/>
                <a:gd name="T2" fmla="*/ 67914512 w 21369"/>
                <a:gd name="T3" fmla="*/ 484297 h 18961"/>
                <a:gd name="T4" fmla="*/ 121525251 w 21369"/>
                <a:gd name="T5" fmla="*/ 4777870 h 18961"/>
                <a:gd name="T6" fmla="*/ 122396271 w 21369"/>
                <a:gd name="T7" fmla="*/ 15793553 h 18961"/>
                <a:gd name="T8" fmla="*/ 105834554 w 21369"/>
                <a:gd name="T9" fmla="*/ 21767371 h 18961"/>
                <a:gd name="T10" fmla="*/ 47427301 w 21369"/>
                <a:gd name="T11" fmla="*/ 22327441 h 18961"/>
                <a:gd name="T12" fmla="*/ 1661873 w 21369"/>
                <a:gd name="T13" fmla="*/ 18966953 h 18961"/>
                <a:gd name="T14" fmla="*/ 355267 w 21369"/>
                <a:gd name="T15" fmla="*/ 8698427 h 18961"/>
                <a:gd name="T16" fmla="*/ 11255132 w 21369"/>
                <a:gd name="T17" fmla="*/ 858480 h 189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369"/>
                <a:gd name="T28" fmla="*/ 0 h 18961"/>
                <a:gd name="T29" fmla="*/ 21369 w 21369"/>
                <a:gd name="T30" fmla="*/ 18961 h 189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369" h="18961">
                  <a:moveTo>
                    <a:pt x="1887" y="725"/>
                  </a:moveTo>
                  <a:cubicBezTo>
                    <a:pt x="5234" y="567"/>
                    <a:pt x="8581" y="409"/>
                    <a:pt x="11851" y="409"/>
                  </a:cubicBezTo>
                  <a:cubicBezTo>
                    <a:pt x="14132" y="409"/>
                    <a:pt x="20521" y="-1798"/>
                    <a:pt x="21206" y="4035"/>
                  </a:cubicBezTo>
                  <a:cubicBezTo>
                    <a:pt x="21510" y="6716"/>
                    <a:pt x="21282" y="10342"/>
                    <a:pt x="21358" y="13338"/>
                  </a:cubicBezTo>
                  <a:cubicBezTo>
                    <a:pt x="21434" y="18067"/>
                    <a:pt x="20521" y="18226"/>
                    <a:pt x="18468" y="18383"/>
                  </a:cubicBezTo>
                  <a:cubicBezTo>
                    <a:pt x="15045" y="18856"/>
                    <a:pt x="11623" y="18856"/>
                    <a:pt x="8276" y="18856"/>
                  </a:cubicBezTo>
                  <a:cubicBezTo>
                    <a:pt x="6527" y="18856"/>
                    <a:pt x="975" y="19802"/>
                    <a:pt x="290" y="16018"/>
                  </a:cubicBezTo>
                  <a:cubicBezTo>
                    <a:pt x="-90" y="13968"/>
                    <a:pt x="-14" y="9712"/>
                    <a:pt x="62" y="7346"/>
                  </a:cubicBezTo>
                  <a:cubicBezTo>
                    <a:pt x="138" y="4666"/>
                    <a:pt x="443" y="1355"/>
                    <a:pt x="1964" y="72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80" name="Rectangle 109"/>
            <p:cNvSpPr>
              <a:spLocks/>
            </p:cNvSpPr>
            <p:nvPr/>
          </p:nvSpPr>
          <p:spPr bwMode="auto">
            <a:xfrm>
              <a:off x="5913271" y="8169398"/>
              <a:ext cx="1219200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Submit!</a:t>
              </a:r>
            </a:p>
          </p:txBody>
        </p:sp>
      </p:grpSp>
      <p:sp>
        <p:nvSpPr>
          <p:cNvPr id="28" name="Rectangle 27">
            <a:hlinkClick r:id="rId4" action="ppaction://hlinksldjump"/>
          </p:cNvPr>
          <p:cNvSpPr/>
          <p:nvPr/>
        </p:nvSpPr>
        <p:spPr>
          <a:xfrm>
            <a:off x="5967413" y="8807450"/>
            <a:ext cx="16002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3564" name="Group 23"/>
          <p:cNvGrpSpPr>
            <a:grpSpLocks/>
          </p:cNvGrpSpPr>
          <p:nvPr/>
        </p:nvGrpSpPr>
        <p:grpSpPr bwMode="auto">
          <a:xfrm>
            <a:off x="9948863" y="6483350"/>
            <a:ext cx="1352550" cy="1135063"/>
            <a:chOff x="10177462" y="6518988"/>
            <a:chExt cx="1353344" cy="1135475"/>
          </a:xfrm>
        </p:grpSpPr>
        <p:sp>
          <p:nvSpPr>
            <p:cNvPr id="23575" name="AutoShape 22"/>
            <p:cNvSpPr>
              <a:spLocks/>
            </p:cNvSpPr>
            <p:nvPr/>
          </p:nvSpPr>
          <p:spPr bwMode="auto">
            <a:xfrm>
              <a:off x="10345276" y="6685922"/>
              <a:ext cx="1048439" cy="831850"/>
            </a:xfrm>
            <a:custGeom>
              <a:avLst/>
              <a:gdLst>
                <a:gd name="T0" fmla="*/ 25752289 w 21415"/>
                <a:gd name="T1" fmla="*/ 16215494 h 21468"/>
                <a:gd name="T2" fmla="*/ 0 60000 65536"/>
                <a:gd name="T3" fmla="*/ 0 w 21415"/>
                <a:gd name="T4" fmla="*/ 0 h 21468"/>
                <a:gd name="T5" fmla="*/ 21415 w 21415"/>
                <a:gd name="T6" fmla="*/ 21468 h 2146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415" h="21468">
                  <a:moveTo>
                    <a:pt x="133" y="0"/>
                  </a:moveTo>
                  <a:cubicBezTo>
                    <a:pt x="512" y="310"/>
                    <a:pt x="1291" y="85"/>
                    <a:pt x="1733" y="57"/>
                  </a:cubicBezTo>
                  <a:cubicBezTo>
                    <a:pt x="2281" y="29"/>
                    <a:pt x="2849" y="57"/>
                    <a:pt x="3418" y="57"/>
                  </a:cubicBezTo>
                  <a:cubicBezTo>
                    <a:pt x="4596" y="0"/>
                    <a:pt x="5754" y="29"/>
                    <a:pt x="6933" y="29"/>
                  </a:cubicBezTo>
                  <a:cubicBezTo>
                    <a:pt x="9039" y="29"/>
                    <a:pt x="11123" y="57"/>
                    <a:pt x="13207" y="57"/>
                  </a:cubicBezTo>
                  <a:cubicBezTo>
                    <a:pt x="15502" y="57"/>
                    <a:pt x="17776" y="29"/>
                    <a:pt x="20070" y="29"/>
                  </a:cubicBezTo>
                  <a:cubicBezTo>
                    <a:pt x="20386" y="29"/>
                    <a:pt x="21165" y="-84"/>
                    <a:pt x="21312" y="226"/>
                  </a:cubicBezTo>
                  <a:cubicBezTo>
                    <a:pt x="21439" y="451"/>
                    <a:pt x="21291" y="845"/>
                    <a:pt x="21270" y="1071"/>
                  </a:cubicBezTo>
                  <a:cubicBezTo>
                    <a:pt x="21249" y="1380"/>
                    <a:pt x="21291" y="1662"/>
                    <a:pt x="21291" y="1972"/>
                  </a:cubicBezTo>
                  <a:cubicBezTo>
                    <a:pt x="21312" y="2563"/>
                    <a:pt x="21165" y="3155"/>
                    <a:pt x="21228" y="3746"/>
                  </a:cubicBezTo>
                  <a:cubicBezTo>
                    <a:pt x="21291" y="4365"/>
                    <a:pt x="21355" y="4985"/>
                    <a:pt x="21333" y="5633"/>
                  </a:cubicBezTo>
                  <a:cubicBezTo>
                    <a:pt x="21270" y="8421"/>
                    <a:pt x="21544" y="11124"/>
                    <a:pt x="21333" y="13941"/>
                  </a:cubicBezTo>
                  <a:cubicBezTo>
                    <a:pt x="21270" y="14701"/>
                    <a:pt x="21333" y="15433"/>
                    <a:pt x="21376" y="16193"/>
                  </a:cubicBezTo>
                  <a:cubicBezTo>
                    <a:pt x="21397" y="16869"/>
                    <a:pt x="21228" y="17573"/>
                    <a:pt x="21249" y="18277"/>
                  </a:cubicBezTo>
                  <a:cubicBezTo>
                    <a:pt x="21270" y="18953"/>
                    <a:pt x="21312" y="19573"/>
                    <a:pt x="21291" y="20221"/>
                  </a:cubicBezTo>
                  <a:cubicBezTo>
                    <a:pt x="21291" y="20502"/>
                    <a:pt x="21333" y="20896"/>
                    <a:pt x="21270" y="21150"/>
                  </a:cubicBezTo>
                  <a:cubicBezTo>
                    <a:pt x="21186" y="21516"/>
                    <a:pt x="21060" y="21431"/>
                    <a:pt x="20765" y="21431"/>
                  </a:cubicBezTo>
                  <a:cubicBezTo>
                    <a:pt x="18891" y="21516"/>
                    <a:pt x="17018" y="21431"/>
                    <a:pt x="15165" y="21403"/>
                  </a:cubicBezTo>
                  <a:cubicBezTo>
                    <a:pt x="12470" y="21375"/>
                    <a:pt x="9776" y="21403"/>
                    <a:pt x="7081" y="21403"/>
                  </a:cubicBezTo>
                  <a:cubicBezTo>
                    <a:pt x="4765" y="21403"/>
                    <a:pt x="2449" y="21234"/>
                    <a:pt x="133" y="21234"/>
                  </a:cubicBezTo>
                  <a:cubicBezTo>
                    <a:pt x="-56" y="20164"/>
                    <a:pt x="28" y="18672"/>
                    <a:pt x="91" y="17573"/>
                  </a:cubicBezTo>
                  <a:cubicBezTo>
                    <a:pt x="175" y="16250"/>
                    <a:pt x="218" y="15067"/>
                    <a:pt x="154" y="13715"/>
                  </a:cubicBezTo>
                  <a:cubicBezTo>
                    <a:pt x="49" y="11040"/>
                    <a:pt x="175" y="8364"/>
                    <a:pt x="7" y="5689"/>
                  </a:cubicBezTo>
                  <a:cubicBezTo>
                    <a:pt x="-35" y="5013"/>
                    <a:pt x="112" y="845"/>
                    <a:pt x="112" y="1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76" name="AutoShape 23"/>
            <p:cNvSpPr>
              <a:spLocks/>
            </p:cNvSpPr>
            <p:nvPr/>
          </p:nvSpPr>
          <p:spPr bwMode="auto">
            <a:xfrm>
              <a:off x="10340672" y="7236266"/>
              <a:ext cx="1019705" cy="287855"/>
            </a:xfrm>
            <a:custGeom>
              <a:avLst/>
              <a:gdLst>
                <a:gd name="T0" fmla="*/ 24069426 w 21600"/>
                <a:gd name="T1" fmla="*/ 2091311 h 20686"/>
                <a:gd name="T2" fmla="*/ 0 60000 65536"/>
                <a:gd name="T3" fmla="*/ 0 w 21600"/>
                <a:gd name="T4" fmla="*/ 0 h 20686"/>
                <a:gd name="T5" fmla="*/ 21600 w 21600"/>
                <a:gd name="T6" fmla="*/ 20686 h 2068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0686">
                  <a:moveTo>
                    <a:pt x="0" y="20186"/>
                  </a:moveTo>
                  <a:cubicBezTo>
                    <a:pt x="71" y="18772"/>
                    <a:pt x="401" y="17229"/>
                    <a:pt x="637" y="15943"/>
                  </a:cubicBezTo>
                  <a:cubicBezTo>
                    <a:pt x="920" y="14401"/>
                    <a:pt x="1226" y="12858"/>
                    <a:pt x="1509" y="11379"/>
                  </a:cubicBezTo>
                  <a:cubicBezTo>
                    <a:pt x="1839" y="9708"/>
                    <a:pt x="2240" y="8679"/>
                    <a:pt x="2688" y="7329"/>
                  </a:cubicBezTo>
                  <a:cubicBezTo>
                    <a:pt x="3207" y="5722"/>
                    <a:pt x="3655" y="3922"/>
                    <a:pt x="4245" y="2443"/>
                  </a:cubicBezTo>
                  <a:cubicBezTo>
                    <a:pt x="5141" y="193"/>
                    <a:pt x="6155" y="-771"/>
                    <a:pt x="7286" y="708"/>
                  </a:cubicBezTo>
                  <a:cubicBezTo>
                    <a:pt x="7923" y="1543"/>
                    <a:pt x="8348" y="2829"/>
                    <a:pt x="8866" y="4115"/>
                  </a:cubicBezTo>
                  <a:cubicBezTo>
                    <a:pt x="9385" y="5465"/>
                    <a:pt x="9668" y="7458"/>
                    <a:pt x="10210" y="8743"/>
                  </a:cubicBezTo>
                  <a:cubicBezTo>
                    <a:pt x="11177" y="10993"/>
                    <a:pt x="12026" y="12086"/>
                    <a:pt x="13229" y="10479"/>
                  </a:cubicBezTo>
                  <a:cubicBezTo>
                    <a:pt x="14337" y="9065"/>
                    <a:pt x="15021" y="5915"/>
                    <a:pt x="16389" y="6686"/>
                  </a:cubicBezTo>
                  <a:cubicBezTo>
                    <a:pt x="16978" y="7008"/>
                    <a:pt x="17450" y="7458"/>
                    <a:pt x="17921" y="8486"/>
                  </a:cubicBezTo>
                  <a:cubicBezTo>
                    <a:pt x="18440" y="9643"/>
                    <a:pt x="18794" y="11122"/>
                    <a:pt x="19242" y="12536"/>
                  </a:cubicBezTo>
                  <a:cubicBezTo>
                    <a:pt x="19690" y="13886"/>
                    <a:pt x="20138" y="15301"/>
                    <a:pt x="20610" y="16650"/>
                  </a:cubicBezTo>
                  <a:cubicBezTo>
                    <a:pt x="20963" y="17615"/>
                    <a:pt x="21506" y="19158"/>
                    <a:pt x="21600" y="20572"/>
                  </a:cubicBezTo>
                  <a:cubicBezTo>
                    <a:pt x="20492" y="20829"/>
                    <a:pt x="19383" y="20572"/>
                    <a:pt x="18275" y="20572"/>
                  </a:cubicBezTo>
                  <a:cubicBezTo>
                    <a:pt x="17120" y="20572"/>
                    <a:pt x="15964" y="20508"/>
                    <a:pt x="14809" y="20443"/>
                  </a:cubicBezTo>
                  <a:cubicBezTo>
                    <a:pt x="13465" y="20315"/>
                    <a:pt x="12121" y="20572"/>
                    <a:pt x="10776" y="20508"/>
                  </a:cubicBezTo>
                  <a:cubicBezTo>
                    <a:pt x="10069" y="20443"/>
                    <a:pt x="9385" y="20315"/>
                    <a:pt x="8678" y="20443"/>
                  </a:cubicBezTo>
                  <a:cubicBezTo>
                    <a:pt x="8065" y="20508"/>
                    <a:pt x="7452" y="20122"/>
                    <a:pt x="6838" y="20250"/>
                  </a:cubicBezTo>
                  <a:cubicBezTo>
                    <a:pt x="5659" y="20508"/>
                    <a:pt x="4528" y="20379"/>
                    <a:pt x="3349" y="20379"/>
                  </a:cubicBezTo>
                  <a:cubicBezTo>
                    <a:pt x="2335" y="20379"/>
                    <a:pt x="1250" y="20636"/>
                    <a:pt x="259" y="20250"/>
                  </a:cubicBezTo>
                  <a:cubicBezTo>
                    <a:pt x="165" y="20250"/>
                    <a:pt x="94" y="20186"/>
                    <a:pt x="0" y="20122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77" name="AutoShape 24"/>
            <p:cNvSpPr>
              <a:spLocks/>
            </p:cNvSpPr>
            <p:nvPr/>
          </p:nvSpPr>
          <p:spPr bwMode="auto">
            <a:xfrm>
              <a:off x="11053094" y="6828499"/>
              <a:ext cx="206582" cy="162223"/>
            </a:xfrm>
            <a:custGeom>
              <a:avLst/>
              <a:gdLst>
                <a:gd name="T0" fmla="*/ 1651133 w 15734"/>
                <a:gd name="T1" fmla="*/ 1094973 h 16111"/>
                <a:gd name="T2" fmla="*/ 0 60000 65536"/>
                <a:gd name="T3" fmla="*/ 0 w 15734"/>
                <a:gd name="T4" fmla="*/ 0 h 16111"/>
                <a:gd name="T5" fmla="*/ 15734 w 15734"/>
                <a:gd name="T6" fmla="*/ 16111 h 16111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15734" h="16111">
                  <a:moveTo>
                    <a:pt x="2336" y="2608"/>
                  </a:moveTo>
                  <a:cubicBezTo>
                    <a:pt x="-1222" y="5364"/>
                    <a:pt x="-375" y="11052"/>
                    <a:pt x="2590" y="13986"/>
                  </a:cubicBezTo>
                  <a:cubicBezTo>
                    <a:pt x="5639" y="16919"/>
                    <a:pt x="10722" y="16830"/>
                    <a:pt x="13602" y="13630"/>
                  </a:cubicBezTo>
                  <a:cubicBezTo>
                    <a:pt x="20378" y="5897"/>
                    <a:pt x="9451" y="-4681"/>
                    <a:pt x="2420" y="2253"/>
                  </a:cubicBezTo>
                  <a:cubicBezTo>
                    <a:pt x="1997" y="2697"/>
                    <a:pt x="1573" y="3230"/>
                    <a:pt x="1235" y="367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78" name="AutoShape 57"/>
            <p:cNvSpPr>
              <a:spLocks/>
            </p:cNvSpPr>
            <p:nvPr/>
          </p:nvSpPr>
          <p:spPr bwMode="auto">
            <a:xfrm rot="-5400000">
              <a:off x="10286396" y="6410054"/>
              <a:ext cx="1135475" cy="1353344"/>
            </a:xfrm>
            <a:custGeom>
              <a:avLst/>
              <a:gdLst>
                <a:gd name="T0" fmla="*/ 8001201 w 20680"/>
                <a:gd name="T1" fmla="*/ 280362 h 20607"/>
                <a:gd name="T2" fmla="*/ 39336685 w 20680"/>
                <a:gd name="T3" fmla="*/ 280362 h 20607"/>
                <a:gd name="T4" fmla="*/ 61368639 w 20680"/>
                <a:gd name="T5" fmla="*/ 18753276 h 20607"/>
                <a:gd name="T6" fmla="*/ 61857036 w 20680"/>
                <a:gd name="T7" fmla="*/ 64532178 h 20607"/>
                <a:gd name="T8" fmla="*/ 41293293 w 20680"/>
                <a:gd name="T9" fmla="*/ 88625019 h 20607"/>
                <a:gd name="T10" fmla="*/ 16813376 w 20680"/>
                <a:gd name="T11" fmla="*/ 88625019 h 20607"/>
                <a:gd name="T12" fmla="*/ 1145633 w 20680"/>
                <a:gd name="T13" fmla="*/ 71756594 h 20607"/>
                <a:gd name="T14" fmla="*/ 5553230 w 20680"/>
                <a:gd name="T15" fmla="*/ 108257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4" name="Rectangle 33">
            <a:hlinkClick r:id="rId5" action="ppaction://hlinksldjump"/>
          </p:cNvPr>
          <p:cNvSpPr/>
          <p:nvPr/>
        </p:nvSpPr>
        <p:spPr>
          <a:xfrm>
            <a:off x="9929813" y="6478588"/>
            <a:ext cx="1524000" cy="1219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566" name="AutoShape 7"/>
          <p:cNvSpPr>
            <a:spLocks/>
          </p:cNvSpPr>
          <p:nvPr/>
        </p:nvSpPr>
        <p:spPr bwMode="auto">
          <a:xfrm>
            <a:off x="7156450" y="6491288"/>
            <a:ext cx="2514600" cy="1895475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3567" name="Picture 2" descr="http://s1.reutersmedia.net/resources/r/?m=02&amp;d=20140320&amp;t=2&amp;i=866817554&amp;w=580&amp;fh=&amp;fw=&amp;ll=&amp;pl=&amp;r=CBREA2J15SJ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62813" y="6727825"/>
            <a:ext cx="2327275" cy="15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Rectangle 37">
            <a:hlinkClick r:id="rId7" action="ppaction://hlinksldjump"/>
          </p:cNvPr>
          <p:cNvSpPr/>
          <p:nvPr/>
        </p:nvSpPr>
        <p:spPr>
          <a:xfrm>
            <a:off x="7156450" y="6478588"/>
            <a:ext cx="2590800" cy="193833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9" name="Picture 2" descr="http://3.bp.blogspot.com/-gbeG5V1EP4Q/Tu-S6q97lWI/AAAAAAAABx0/6YdXMLPX9Gs/s1600/christmas-decorating-tips-ralph-lauren-1.jpg"/>
          <p:cNvPicPr>
            <a:picLocks noChangeAspect="1" noChangeArrowheads="1"/>
          </p:cNvPicPr>
          <p:nvPr/>
        </p:nvPicPr>
        <p:blipFill>
          <a:blip r:embed="rId8" cstate="print"/>
          <a:srcRect r="5882"/>
          <a:stretch>
            <a:fillRect/>
          </a:stretch>
        </p:blipFill>
        <p:spPr bwMode="auto">
          <a:xfrm>
            <a:off x="1624013" y="0"/>
            <a:ext cx="48768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0" name="Picture 4" descr="http://1.bp.blogspot.com/-anSPjWY2_dc/TuPBv7LgxxI/AAAAAAAADVs/_bFeevjHE_M/s1600/DSC01446.JPG"/>
          <p:cNvPicPr>
            <a:picLocks noChangeAspect="1" noChangeArrowheads="1"/>
          </p:cNvPicPr>
          <p:nvPr/>
        </p:nvPicPr>
        <p:blipFill>
          <a:blip r:embed="rId9" cstate="print"/>
          <a:srcRect l="8109" r="8109"/>
          <a:stretch>
            <a:fillRect/>
          </a:stretch>
        </p:blipFill>
        <p:spPr bwMode="auto">
          <a:xfrm>
            <a:off x="6805613" y="0"/>
            <a:ext cx="4724400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71" name="Group 31"/>
          <p:cNvGrpSpPr>
            <a:grpSpLocks/>
          </p:cNvGrpSpPr>
          <p:nvPr/>
        </p:nvGrpSpPr>
        <p:grpSpPr bwMode="auto">
          <a:xfrm rot="10800000">
            <a:off x="11374438" y="382588"/>
            <a:ext cx="688975" cy="687387"/>
            <a:chOff x="9799471" y="3464257"/>
            <a:chExt cx="688975" cy="687387"/>
          </a:xfrm>
        </p:grpSpPr>
        <p:sp>
          <p:nvSpPr>
            <p:cNvPr id="23573" name="AutoShape 51"/>
            <p:cNvSpPr>
              <a:spLocks/>
            </p:cNvSpPr>
            <p:nvPr/>
          </p:nvSpPr>
          <p:spPr bwMode="auto">
            <a:xfrm>
              <a:off x="9799471" y="3464257"/>
              <a:ext cx="688975" cy="687387"/>
            </a:xfrm>
            <a:custGeom>
              <a:avLst/>
              <a:gdLst>
                <a:gd name="T0" fmla="*/ 686661 w 21441"/>
                <a:gd name="T1" fmla="*/ 0 h 20853"/>
                <a:gd name="T2" fmla="*/ 2423414 w 21441"/>
                <a:gd name="T3" fmla="*/ 0 h 20853"/>
                <a:gd name="T4" fmla="*/ 4482371 w 21441"/>
                <a:gd name="T5" fmla="*/ 34776 h 20853"/>
                <a:gd name="T6" fmla="*/ 8501087 w 21441"/>
                <a:gd name="T7" fmla="*/ 34776 h 20853"/>
                <a:gd name="T8" fmla="*/ 17383213 w 21441"/>
                <a:gd name="T9" fmla="*/ 34776 h 20853"/>
                <a:gd name="T10" fmla="*/ 21228470 w 21441"/>
                <a:gd name="T11" fmla="*/ 0 h 20853"/>
                <a:gd name="T12" fmla="*/ 22022521 w 21441"/>
                <a:gd name="T13" fmla="*/ 1309342 h 20853"/>
                <a:gd name="T14" fmla="*/ 21873840 w 21441"/>
                <a:gd name="T15" fmla="*/ 3469470 h 20853"/>
                <a:gd name="T16" fmla="*/ 22022521 w 21441"/>
                <a:gd name="T17" fmla="*/ 5592679 h 20853"/>
                <a:gd name="T18" fmla="*/ 22047296 w 21441"/>
                <a:gd name="T19" fmla="*/ 7894088 h 20853"/>
                <a:gd name="T20" fmla="*/ 22096878 w 21441"/>
                <a:gd name="T21" fmla="*/ 12389282 h 20853"/>
                <a:gd name="T22" fmla="*/ 22022521 w 21441"/>
                <a:gd name="T23" fmla="*/ 16956236 h 20853"/>
                <a:gd name="T24" fmla="*/ 22096878 w 21441"/>
                <a:gd name="T25" fmla="*/ 21380825 h 20853"/>
                <a:gd name="T26" fmla="*/ 19268679 w 21441"/>
                <a:gd name="T27" fmla="*/ 22548917 h 20853"/>
                <a:gd name="T28" fmla="*/ 12321569 w 21441"/>
                <a:gd name="T29" fmla="*/ 22584749 h 20853"/>
                <a:gd name="T30" fmla="*/ 2001115 w 21441"/>
                <a:gd name="T31" fmla="*/ 22514141 h 20853"/>
                <a:gd name="T32" fmla="*/ 388237 w 21441"/>
                <a:gd name="T33" fmla="*/ 22266388 h 20853"/>
                <a:gd name="T34" fmla="*/ 16517 w 21441"/>
                <a:gd name="T35" fmla="*/ 20177955 h 20853"/>
                <a:gd name="T36" fmla="*/ 140424 w 21441"/>
                <a:gd name="T37" fmla="*/ 15256806 h 20853"/>
                <a:gd name="T38" fmla="*/ 66099 w 21441"/>
                <a:gd name="T39" fmla="*/ 12743508 h 20853"/>
                <a:gd name="T40" fmla="*/ 165198 w 21441"/>
                <a:gd name="T41" fmla="*/ 10335627 h 20853"/>
                <a:gd name="T42" fmla="*/ 41292 w 21441"/>
                <a:gd name="T43" fmla="*/ 7751719 h 20853"/>
                <a:gd name="T44" fmla="*/ 190006 w 21441"/>
                <a:gd name="T45" fmla="*/ 5238454 h 20853"/>
                <a:gd name="T46" fmla="*/ 686661 w 21441"/>
                <a:gd name="T47" fmla="*/ 70641 h 208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441"/>
                <a:gd name="T73" fmla="*/ 0 h 20853"/>
                <a:gd name="T74" fmla="*/ 21441 w 21441"/>
                <a:gd name="T75" fmla="*/ 20853 h 208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441" h="20853">
                  <a:moveTo>
                    <a:pt x="665" y="0"/>
                  </a:moveTo>
                  <a:cubicBezTo>
                    <a:pt x="1169" y="163"/>
                    <a:pt x="1818" y="0"/>
                    <a:pt x="2347" y="0"/>
                  </a:cubicBezTo>
                  <a:cubicBezTo>
                    <a:pt x="3020" y="0"/>
                    <a:pt x="3668" y="32"/>
                    <a:pt x="4341" y="32"/>
                  </a:cubicBezTo>
                  <a:cubicBezTo>
                    <a:pt x="5638" y="32"/>
                    <a:pt x="6936" y="32"/>
                    <a:pt x="8233" y="32"/>
                  </a:cubicBezTo>
                  <a:cubicBezTo>
                    <a:pt x="11092" y="32"/>
                    <a:pt x="13976" y="32"/>
                    <a:pt x="16835" y="32"/>
                  </a:cubicBezTo>
                  <a:cubicBezTo>
                    <a:pt x="18084" y="32"/>
                    <a:pt x="19310" y="0"/>
                    <a:pt x="20559" y="0"/>
                  </a:cubicBezTo>
                  <a:cubicBezTo>
                    <a:pt x="21184" y="0"/>
                    <a:pt x="21375" y="326"/>
                    <a:pt x="21328" y="1205"/>
                  </a:cubicBezTo>
                  <a:cubicBezTo>
                    <a:pt x="21279" y="1857"/>
                    <a:pt x="21184" y="2508"/>
                    <a:pt x="21184" y="3193"/>
                  </a:cubicBezTo>
                  <a:cubicBezTo>
                    <a:pt x="21184" y="3844"/>
                    <a:pt x="21255" y="4528"/>
                    <a:pt x="21328" y="5147"/>
                  </a:cubicBezTo>
                  <a:cubicBezTo>
                    <a:pt x="21400" y="5864"/>
                    <a:pt x="21255" y="6548"/>
                    <a:pt x="21352" y="7265"/>
                  </a:cubicBezTo>
                  <a:cubicBezTo>
                    <a:pt x="21520" y="8601"/>
                    <a:pt x="21400" y="10034"/>
                    <a:pt x="21400" y="11402"/>
                  </a:cubicBezTo>
                  <a:cubicBezTo>
                    <a:pt x="21400" y="12803"/>
                    <a:pt x="21328" y="14204"/>
                    <a:pt x="21328" y="15605"/>
                  </a:cubicBezTo>
                  <a:cubicBezTo>
                    <a:pt x="21328" y="16973"/>
                    <a:pt x="21400" y="18341"/>
                    <a:pt x="21400" y="19677"/>
                  </a:cubicBezTo>
                  <a:cubicBezTo>
                    <a:pt x="21400" y="21339"/>
                    <a:pt x="19525" y="20752"/>
                    <a:pt x="18661" y="20752"/>
                  </a:cubicBezTo>
                  <a:cubicBezTo>
                    <a:pt x="16402" y="20752"/>
                    <a:pt x="14168" y="20785"/>
                    <a:pt x="11933" y="20785"/>
                  </a:cubicBezTo>
                  <a:cubicBezTo>
                    <a:pt x="8594" y="20785"/>
                    <a:pt x="5254" y="20720"/>
                    <a:pt x="1938" y="20720"/>
                  </a:cubicBezTo>
                  <a:cubicBezTo>
                    <a:pt x="1458" y="20720"/>
                    <a:pt x="785" y="20883"/>
                    <a:pt x="376" y="20492"/>
                  </a:cubicBezTo>
                  <a:cubicBezTo>
                    <a:pt x="-80" y="20134"/>
                    <a:pt x="40" y="19189"/>
                    <a:pt x="16" y="18570"/>
                  </a:cubicBezTo>
                  <a:cubicBezTo>
                    <a:pt x="-56" y="17104"/>
                    <a:pt x="136" y="15572"/>
                    <a:pt x="136" y="14041"/>
                  </a:cubicBezTo>
                  <a:cubicBezTo>
                    <a:pt x="136" y="13292"/>
                    <a:pt x="136" y="12477"/>
                    <a:pt x="64" y="11728"/>
                  </a:cubicBezTo>
                  <a:cubicBezTo>
                    <a:pt x="16" y="11012"/>
                    <a:pt x="160" y="10262"/>
                    <a:pt x="160" y="9512"/>
                  </a:cubicBezTo>
                  <a:cubicBezTo>
                    <a:pt x="160" y="8731"/>
                    <a:pt x="64" y="7949"/>
                    <a:pt x="40" y="7134"/>
                  </a:cubicBezTo>
                  <a:cubicBezTo>
                    <a:pt x="16" y="6385"/>
                    <a:pt x="208" y="5603"/>
                    <a:pt x="184" y="4821"/>
                  </a:cubicBezTo>
                  <a:cubicBezTo>
                    <a:pt x="160" y="4203"/>
                    <a:pt x="-80" y="-261"/>
                    <a:pt x="665" y="65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74" name="AutoShape 64"/>
            <p:cNvSpPr>
              <a:spLocks/>
            </p:cNvSpPr>
            <p:nvPr/>
          </p:nvSpPr>
          <p:spPr bwMode="auto">
            <a:xfrm rot="5400000">
              <a:off x="9932986" y="3585369"/>
              <a:ext cx="450058" cy="459581"/>
            </a:xfrm>
            <a:custGeom>
              <a:avLst/>
              <a:gdLst>
                <a:gd name="T0" fmla="*/ 4688093 w 21354"/>
                <a:gd name="T1" fmla="*/ 4889239 h 21600"/>
                <a:gd name="T2" fmla="*/ 0 60000 65536"/>
                <a:gd name="T3" fmla="*/ 0 w 21354"/>
                <a:gd name="T4" fmla="*/ 0 h 21600"/>
                <a:gd name="T5" fmla="*/ 21354 w 21354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54" h="21600">
                  <a:moveTo>
                    <a:pt x="21354" y="9741"/>
                  </a:moveTo>
                  <a:cubicBezTo>
                    <a:pt x="17729" y="6353"/>
                    <a:pt x="13348" y="3600"/>
                    <a:pt x="9421" y="1059"/>
                  </a:cubicBezTo>
                  <a:cubicBezTo>
                    <a:pt x="9119" y="2965"/>
                    <a:pt x="8968" y="5082"/>
                    <a:pt x="9270" y="6988"/>
                  </a:cubicBezTo>
                  <a:cubicBezTo>
                    <a:pt x="6400" y="3600"/>
                    <a:pt x="3077" y="2753"/>
                    <a:pt x="56" y="0"/>
                  </a:cubicBezTo>
                  <a:cubicBezTo>
                    <a:pt x="811" y="6988"/>
                    <a:pt x="-246" y="14400"/>
                    <a:pt x="56" y="21176"/>
                  </a:cubicBezTo>
                  <a:cubicBezTo>
                    <a:pt x="3228" y="19694"/>
                    <a:pt x="5947" y="15247"/>
                    <a:pt x="9119" y="14188"/>
                  </a:cubicBezTo>
                  <a:cubicBezTo>
                    <a:pt x="9572" y="16729"/>
                    <a:pt x="9270" y="19271"/>
                    <a:pt x="9270" y="21600"/>
                  </a:cubicBezTo>
                  <a:cubicBezTo>
                    <a:pt x="13348" y="18847"/>
                    <a:pt x="18182" y="14612"/>
                    <a:pt x="21354" y="995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1" name="Rectangle 30">
            <a:hlinkClick r:id="rId10" action="ppaction://hlinksldjump"/>
          </p:cNvPr>
          <p:cNvSpPr/>
          <p:nvPr/>
        </p:nvSpPr>
        <p:spPr>
          <a:xfrm rot="10800000">
            <a:off x="11377613" y="384175"/>
            <a:ext cx="6858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2" cstate="print"/>
          <a:srcRect l="50746" b="1266"/>
          <a:stretch>
            <a:fillRect/>
          </a:stretch>
        </p:blipFill>
        <p:spPr bwMode="auto">
          <a:xfrm>
            <a:off x="3833813" y="2211388"/>
            <a:ext cx="372268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 descr="C:\Users\MidasN\Documents\Master\KTH\HCID Principles of Design\Assignment 3\Images\4369690448968_0hr7O1Sk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6713" y="7164388"/>
            <a:ext cx="755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C:\Users\MidasN\Documents\Master\KTH\HCID Principles of Design\Assignment 3\Images\3480743814853_1ZgR4zXp_l.jpg"/>
          <p:cNvPicPr>
            <a:picLocks noChangeAspect="1" noChangeArrowheads="1"/>
          </p:cNvPicPr>
          <p:nvPr/>
        </p:nvPicPr>
        <p:blipFill>
          <a:blip r:embed="rId4" cstate="print"/>
          <a:srcRect r="28677" b="2499"/>
          <a:stretch>
            <a:fillRect/>
          </a:stretch>
        </p:blipFill>
        <p:spPr bwMode="auto">
          <a:xfrm>
            <a:off x="7567613" y="2211388"/>
            <a:ext cx="543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2" cstate="print"/>
          <a:srcRect r="51271" b="5190"/>
          <a:stretch>
            <a:fillRect/>
          </a:stretch>
        </p:blipFill>
        <p:spPr bwMode="auto">
          <a:xfrm>
            <a:off x="0" y="2211388"/>
            <a:ext cx="3833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2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24605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6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7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8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9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0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1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24612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24583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pic>
        <p:nvPicPr>
          <p:cNvPr id="24584" name="Picture 5" descr="C:\Users\MidasN\Documents\Master\KTH\HCID Principles of Design\Assignment 3\Images\Hermes.jpg"/>
          <p:cNvPicPr>
            <a:picLocks noChangeAspect="1" noChangeArrowheads="1"/>
          </p:cNvPicPr>
          <p:nvPr/>
        </p:nvPicPr>
        <p:blipFill>
          <a:blip r:embed="rId5" cstate="print"/>
          <a:srcRect t="30496"/>
          <a:stretch>
            <a:fillRect/>
          </a:stretch>
        </p:blipFill>
        <p:spPr bwMode="auto">
          <a:xfrm>
            <a:off x="0" y="7151688"/>
            <a:ext cx="5510213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39"/>
          <p:cNvGrpSpPr>
            <a:grpSpLocks/>
          </p:cNvGrpSpPr>
          <p:nvPr/>
        </p:nvGrpSpPr>
        <p:grpSpPr bwMode="auto">
          <a:xfrm>
            <a:off x="309563" y="515938"/>
            <a:ext cx="631825" cy="703262"/>
            <a:chOff x="405606" y="306387"/>
            <a:chExt cx="631825" cy="703941"/>
          </a:xfrm>
        </p:grpSpPr>
        <p:sp>
          <p:nvSpPr>
            <p:cNvPr id="24603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4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4" name="Rectangle 43">
            <a:hlinkClick r:id="rId6" action="ppaction://hlinksldjump"/>
          </p:cNvPr>
          <p:cNvSpPr/>
          <p:nvPr/>
        </p:nvSpPr>
        <p:spPr>
          <a:xfrm>
            <a:off x="233363" y="47783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AutoShape 60"/>
          <p:cNvSpPr>
            <a:spLocks/>
          </p:cNvSpPr>
          <p:nvPr/>
        </p:nvSpPr>
        <p:spPr bwMode="auto">
          <a:xfrm>
            <a:off x="12053888" y="647700"/>
            <a:ext cx="682625" cy="676275"/>
          </a:xfrm>
          <a:custGeom>
            <a:avLst/>
            <a:gdLst>
              <a:gd name="T0" fmla="*/ 4919282 w 21185"/>
              <a:gd name="T1" fmla="*/ 349954 h 20861"/>
              <a:gd name="T2" fmla="*/ 15128528 w 21185"/>
              <a:gd name="T3" fmla="*/ 181801 h 20861"/>
              <a:gd name="T4" fmla="*/ 21990417 w 21185"/>
              <a:gd name="T5" fmla="*/ 4217406 h 20861"/>
              <a:gd name="T6" fmla="*/ 21823249 w 21185"/>
              <a:gd name="T7" fmla="*/ 13970081 h 20861"/>
              <a:gd name="T8" fmla="*/ 18140523 w 21185"/>
              <a:gd name="T9" fmla="*/ 21704988 h 20861"/>
              <a:gd name="T10" fmla="*/ 7764138 w 21185"/>
              <a:gd name="T11" fmla="*/ 21536835 h 20861"/>
              <a:gd name="T12" fmla="*/ 400778 w 21185"/>
              <a:gd name="T13" fmla="*/ 17669384 h 20861"/>
              <a:gd name="T14" fmla="*/ 233610 w 21185"/>
              <a:gd name="T15" fmla="*/ 7916705 h 20861"/>
              <a:gd name="T16" fmla="*/ 5086451 w 21185"/>
              <a:gd name="T17" fmla="*/ 518107 h 20861"/>
              <a:gd name="T18" fmla="*/ 5253619 w 21185"/>
              <a:gd name="T19" fmla="*/ 686260 h 208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185"/>
              <a:gd name="T31" fmla="*/ 0 h 20861"/>
              <a:gd name="T32" fmla="*/ 21185 w 21185"/>
              <a:gd name="T33" fmla="*/ 20861 h 208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185" h="20861">
                <a:moveTo>
                  <a:pt x="4738" y="333"/>
                </a:moveTo>
                <a:cubicBezTo>
                  <a:pt x="7801" y="-307"/>
                  <a:pt x="11347" y="173"/>
                  <a:pt x="14571" y="173"/>
                </a:cubicBezTo>
                <a:cubicBezTo>
                  <a:pt x="17956" y="173"/>
                  <a:pt x="21341" y="-467"/>
                  <a:pt x="21180" y="4013"/>
                </a:cubicBezTo>
                <a:cubicBezTo>
                  <a:pt x="21019" y="7053"/>
                  <a:pt x="21180" y="10253"/>
                  <a:pt x="21019" y="13293"/>
                </a:cubicBezTo>
                <a:cubicBezTo>
                  <a:pt x="20857" y="16653"/>
                  <a:pt x="21341" y="20173"/>
                  <a:pt x="17472" y="20653"/>
                </a:cubicBezTo>
                <a:cubicBezTo>
                  <a:pt x="14087" y="21133"/>
                  <a:pt x="10702" y="20653"/>
                  <a:pt x="7478" y="20493"/>
                </a:cubicBezTo>
                <a:cubicBezTo>
                  <a:pt x="3610" y="20333"/>
                  <a:pt x="1192" y="21133"/>
                  <a:pt x="386" y="16813"/>
                </a:cubicBezTo>
                <a:cubicBezTo>
                  <a:pt x="-259" y="13773"/>
                  <a:pt x="63" y="10573"/>
                  <a:pt x="225" y="7533"/>
                </a:cubicBezTo>
                <a:cubicBezTo>
                  <a:pt x="386" y="4333"/>
                  <a:pt x="225" y="333"/>
                  <a:pt x="4899" y="493"/>
                </a:cubicBezTo>
                <a:cubicBezTo>
                  <a:pt x="5060" y="493"/>
                  <a:pt x="5060" y="653"/>
                  <a:pt x="5060" y="6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AutoShape 61"/>
          <p:cNvSpPr>
            <a:spLocks/>
          </p:cNvSpPr>
          <p:nvPr/>
        </p:nvSpPr>
        <p:spPr bwMode="auto">
          <a:xfrm>
            <a:off x="12215813" y="865188"/>
            <a:ext cx="322262" cy="227012"/>
          </a:xfrm>
          <a:custGeom>
            <a:avLst/>
            <a:gdLst>
              <a:gd name="T0" fmla="*/ 1500951 w 19410"/>
              <a:gd name="T1" fmla="*/ 0 h 18972"/>
              <a:gd name="T2" fmla="*/ 206473 w 19410"/>
              <a:gd name="T3" fmla="*/ 123701 h 18972"/>
              <a:gd name="T4" fmla="*/ 33903 w 19410"/>
              <a:gd name="T5" fmla="*/ 2535936 h 18972"/>
              <a:gd name="T6" fmla="*/ 5297831 w 19410"/>
              <a:gd name="T7" fmla="*/ 1917421 h 18972"/>
              <a:gd name="T8" fmla="*/ 0 60000 65536"/>
              <a:gd name="T9" fmla="*/ 0 60000 65536"/>
              <a:gd name="T10" fmla="*/ 0 60000 65536"/>
              <a:gd name="T11" fmla="*/ 0 60000 65536"/>
              <a:gd name="T12" fmla="*/ 0 w 19410"/>
              <a:gd name="T13" fmla="*/ 0 h 18972"/>
              <a:gd name="T14" fmla="*/ 19410 w 19410"/>
              <a:gd name="T15" fmla="*/ 18972 h 189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10" h="18972">
                <a:moveTo>
                  <a:pt x="5445" y="0"/>
                </a:moveTo>
                <a:cubicBezTo>
                  <a:pt x="3880" y="432"/>
                  <a:pt x="2314" y="864"/>
                  <a:pt x="749" y="864"/>
                </a:cubicBezTo>
                <a:cubicBezTo>
                  <a:pt x="123" y="6048"/>
                  <a:pt x="-190" y="12528"/>
                  <a:pt x="123" y="17712"/>
                </a:cubicBezTo>
                <a:cubicBezTo>
                  <a:pt x="4193" y="18576"/>
                  <a:pt x="21410" y="21600"/>
                  <a:pt x="19219" y="1339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AutoShape 62"/>
          <p:cNvSpPr>
            <a:spLocks/>
          </p:cNvSpPr>
          <p:nvPr/>
        </p:nvSpPr>
        <p:spPr bwMode="auto">
          <a:xfrm>
            <a:off x="12339638" y="776288"/>
            <a:ext cx="306387" cy="171450"/>
          </a:xfrm>
          <a:custGeom>
            <a:avLst/>
            <a:gdLst>
              <a:gd name="T0" fmla="*/ 0 w 21600"/>
              <a:gd name="T1" fmla="*/ 1360884 h 21600"/>
              <a:gd name="T2" fmla="*/ 3167332 w 21600"/>
              <a:gd name="T3" fmla="*/ 412361 h 21600"/>
              <a:gd name="T4" fmla="*/ 3093686 w 21600"/>
              <a:gd name="T5" fmla="*/ 0 h 21600"/>
              <a:gd name="T6" fmla="*/ 4345972 w 21600"/>
              <a:gd name="T7" fmla="*/ 701048 h 21600"/>
              <a:gd name="T8" fmla="*/ 3020054 w 21600"/>
              <a:gd name="T9" fmla="*/ 1319617 h 21600"/>
              <a:gd name="T10" fmla="*/ 2872761 w 21600"/>
              <a:gd name="T11" fmla="*/ 1030994 h 21600"/>
              <a:gd name="T12" fmla="*/ 147279 w 21600"/>
              <a:gd name="T13" fmla="*/ 1360884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21600"/>
                </a:moveTo>
                <a:cubicBezTo>
                  <a:pt x="1831" y="8509"/>
                  <a:pt x="9519" y="7200"/>
                  <a:pt x="15742" y="6545"/>
                </a:cubicBezTo>
                <a:cubicBezTo>
                  <a:pt x="15376" y="4582"/>
                  <a:pt x="15742" y="1964"/>
                  <a:pt x="15376" y="0"/>
                </a:cubicBezTo>
                <a:cubicBezTo>
                  <a:pt x="17573" y="3927"/>
                  <a:pt x="19403" y="7855"/>
                  <a:pt x="21600" y="11127"/>
                </a:cubicBezTo>
                <a:cubicBezTo>
                  <a:pt x="19769" y="14400"/>
                  <a:pt x="17207" y="17673"/>
                  <a:pt x="15010" y="20945"/>
                </a:cubicBezTo>
                <a:cubicBezTo>
                  <a:pt x="14644" y="19636"/>
                  <a:pt x="14278" y="17673"/>
                  <a:pt x="14278" y="16364"/>
                </a:cubicBezTo>
                <a:cubicBezTo>
                  <a:pt x="9885" y="16364"/>
                  <a:pt x="3661" y="14400"/>
                  <a:pt x="732" y="2160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12065000" y="649288"/>
            <a:ext cx="747713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1624013" y="4268788"/>
            <a:ext cx="609600" cy="609600"/>
            <a:chOff x="2005806" y="4802187"/>
            <a:chExt cx="609600" cy="609600"/>
          </a:xfrm>
        </p:grpSpPr>
        <p:sp>
          <p:nvSpPr>
            <p:cNvPr id="24601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2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0" y="2211388"/>
            <a:ext cx="37576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5434013" y="4268788"/>
            <a:ext cx="609600" cy="609600"/>
            <a:chOff x="2005806" y="4802187"/>
            <a:chExt cx="609600" cy="609600"/>
          </a:xfrm>
        </p:grpSpPr>
        <p:sp>
          <p:nvSpPr>
            <p:cNvPr id="24599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0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3810000" y="2211388"/>
            <a:ext cx="37576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10107613" y="4268788"/>
            <a:ext cx="609600" cy="609600"/>
            <a:chOff x="2005806" y="4802187"/>
            <a:chExt cx="609600" cy="609600"/>
          </a:xfrm>
        </p:grpSpPr>
        <p:sp>
          <p:nvSpPr>
            <p:cNvPr id="24597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8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7569200" y="2211388"/>
            <a:ext cx="54340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0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9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4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5" grpId="3" animBg="1"/>
      <p:bldP spid="45" grpId="4" animBg="1"/>
      <p:bldP spid="45" grpId="5" animBg="1"/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53" grpId="0" animBg="1"/>
      <p:bldP spid="59" grpId="0" animBg="1"/>
      <p:bldP spid="6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2"/>
          <p:cNvSpPr txBox="1">
            <a:spLocks noChangeArrowheads="1"/>
          </p:cNvSpPr>
          <p:nvPr/>
        </p:nvSpPr>
        <p:spPr bwMode="auto">
          <a:xfrm>
            <a:off x="4900613" y="4573588"/>
            <a:ext cx="3733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Deadline: 25-07-2015</a:t>
            </a:r>
          </a:p>
        </p:txBody>
      </p:sp>
      <p:sp>
        <p:nvSpPr>
          <p:cNvPr id="25603" name="TextBox 15"/>
          <p:cNvSpPr txBox="1">
            <a:spLocks noChangeArrowheads="1"/>
          </p:cNvSpPr>
          <p:nvPr/>
        </p:nvSpPr>
        <p:spPr bwMode="auto">
          <a:xfrm>
            <a:off x="4976813" y="5106988"/>
            <a:ext cx="325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45 days remaining…</a:t>
            </a:r>
          </a:p>
        </p:txBody>
      </p:sp>
      <p:sp>
        <p:nvSpPr>
          <p:cNvPr id="25604" name="AutoShape 24"/>
          <p:cNvSpPr>
            <a:spLocks/>
          </p:cNvSpPr>
          <p:nvPr/>
        </p:nvSpPr>
        <p:spPr bwMode="auto">
          <a:xfrm rot="-5400000">
            <a:off x="6599238" y="-760412"/>
            <a:ext cx="76200" cy="102870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05" name="AutoShape 2"/>
          <p:cNvSpPr>
            <a:spLocks/>
          </p:cNvSpPr>
          <p:nvPr/>
        </p:nvSpPr>
        <p:spPr bwMode="auto">
          <a:xfrm>
            <a:off x="3875088" y="6800850"/>
            <a:ext cx="906462" cy="738188"/>
          </a:xfrm>
          <a:custGeom>
            <a:avLst/>
            <a:gdLst>
              <a:gd name="T0" fmla="*/ 5326435 w 20528"/>
              <a:gd name="T1" fmla="*/ 26254951 h 20755"/>
              <a:gd name="T2" fmla="*/ 9093410 w 20528"/>
              <a:gd name="T3" fmla="*/ 23535233 h 20755"/>
              <a:gd name="T4" fmla="*/ 6581432 w 20528"/>
              <a:gd name="T5" fmla="*/ 20443559 h 20755"/>
              <a:gd name="T6" fmla="*/ 302522 w 20528"/>
              <a:gd name="T7" fmla="*/ 13644225 h 20755"/>
              <a:gd name="T8" fmla="*/ 12680798 w 20528"/>
              <a:gd name="T9" fmla="*/ 661577 h 20755"/>
              <a:gd name="T10" fmla="*/ 34747811 w 20528"/>
              <a:gd name="T11" fmla="*/ 3999908 h 20755"/>
              <a:gd name="T12" fmla="*/ 39949323 w 20528"/>
              <a:gd name="T13" fmla="*/ 11171162 h 20755"/>
              <a:gd name="T14" fmla="*/ 35106942 w 20528"/>
              <a:gd name="T15" fmla="*/ 18713059 h 20755"/>
              <a:gd name="T16" fmla="*/ 20933008 w 20528"/>
              <a:gd name="T17" fmla="*/ 23411247 h 20755"/>
              <a:gd name="T18" fmla="*/ 13039930 w 20528"/>
              <a:gd name="T19" fmla="*/ 24524451 h 20755"/>
              <a:gd name="T20" fmla="*/ 6042757 w 20528"/>
              <a:gd name="T21" fmla="*/ 26008260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06" name="AutoShape 57"/>
          <p:cNvSpPr>
            <a:spLocks/>
          </p:cNvSpPr>
          <p:nvPr/>
        </p:nvSpPr>
        <p:spPr bwMode="auto">
          <a:xfrm rot="-5400000">
            <a:off x="3732213" y="6470650"/>
            <a:ext cx="1135062" cy="1354138"/>
          </a:xfrm>
          <a:custGeom>
            <a:avLst/>
            <a:gdLst>
              <a:gd name="T0" fmla="*/ 7998291 w 20680"/>
              <a:gd name="T1" fmla="*/ 280527 h 20607"/>
              <a:gd name="T2" fmla="*/ 39322378 w 20680"/>
              <a:gd name="T3" fmla="*/ 280527 h 20607"/>
              <a:gd name="T4" fmla="*/ 61346318 w 20680"/>
              <a:gd name="T5" fmla="*/ 18764278 h 20607"/>
              <a:gd name="T6" fmla="*/ 61834537 w 20680"/>
              <a:gd name="T7" fmla="*/ 64570039 h 20607"/>
              <a:gd name="T8" fmla="*/ 41278273 w 20680"/>
              <a:gd name="T9" fmla="*/ 88677014 h 20607"/>
              <a:gd name="T10" fmla="*/ 16807261 w 20680"/>
              <a:gd name="T11" fmla="*/ 88677014 h 20607"/>
              <a:gd name="T12" fmla="*/ 1145216 w 20680"/>
              <a:gd name="T13" fmla="*/ 71798693 h 20607"/>
              <a:gd name="T14" fmla="*/ 5551210 w 20680"/>
              <a:gd name="T15" fmla="*/ 108320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3529013" y="6572250"/>
            <a:ext cx="1524000" cy="120173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608" name="AutoShape 7"/>
          <p:cNvSpPr>
            <a:spLocks/>
          </p:cNvSpPr>
          <p:nvPr/>
        </p:nvSpPr>
        <p:spPr bwMode="auto">
          <a:xfrm>
            <a:off x="9015413" y="6478588"/>
            <a:ext cx="2362200" cy="22098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5609" name="Group 18"/>
          <p:cNvGrpSpPr>
            <a:grpSpLocks/>
          </p:cNvGrpSpPr>
          <p:nvPr/>
        </p:nvGrpSpPr>
        <p:grpSpPr bwMode="auto">
          <a:xfrm>
            <a:off x="7069138" y="6572250"/>
            <a:ext cx="1352550" cy="1136650"/>
            <a:chOff x="7662862" y="6249987"/>
            <a:chExt cx="1353344" cy="1135475"/>
          </a:xfrm>
        </p:grpSpPr>
        <p:sp>
          <p:nvSpPr>
            <p:cNvPr id="25624" name="AutoShape 15"/>
            <p:cNvSpPr>
              <a:spLocks/>
            </p:cNvSpPr>
            <p:nvPr/>
          </p:nvSpPr>
          <p:spPr bwMode="auto">
            <a:xfrm>
              <a:off x="7837137" y="6469734"/>
              <a:ext cx="1026669" cy="770854"/>
            </a:xfrm>
            <a:custGeom>
              <a:avLst/>
              <a:gdLst>
                <a:gd name="T0" fmla="*/ 2723256 w 19811"/>
                <a:gd name="T1" fmla="*/ 2856600 h 19807"/>
                <a:gd name="T2" fmla="*/ 11755050 w 19811"/>
                <a:gd name="T3" fmla="*/ 2856600 h 19807"/>
                <a:gd name="T4" fmla="*/ 11755050 w 19811"/>
                <a:gd name="T5" fmla="*/ 0 h 19807"/>
                <a:gd name="T6" fmla="*/ 20437713 w 19811"/>
                <a:gd name="T7" fmla="*/ 0 h 19807"/>
                <a:gd name="T8" fmla="*/ 20091275 w 19811"/>
                <a:gd name="T9" fmla="*/ 2596082 h 19807"/>
                <a:gd name="T10" fmla="*/ 43015929 w 19811"/>
                <a:gd name="T11" fmla="*/ 2337080 h 19807"/>
                <a:gd name="T12" fmla="*/ 52047721 w 19811"/>
                <a:gd name="T13" fmla="*/ 13501406 h 19807"/>
                <a:gd name="T14" fmla="*/ 49617215 w 19811"/>
                <a:gd name="T15" fmla="*/ 28302409 h 19807"/>
                <a:gd name="T16" fmla="*/ 22175343 w 19811"/>
                <a:gd name="T17" fmla="*/ 29080930 h 19807"/>
                <a:gd name="T18" fmla="*/ 290054 w 19811"/>
                <a:gd name="T19" fmla="*/ 21551689 h 19807"/>
                <a:gd name="T20" fmla="*/ 4458141 w 19811"/>
                <a:gd name="T21" fmla="*/ 2596082 h 1980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811"/>
                <a:gd name="T34" fmla="*/ 0 h 19807"/>
                <a:gd name="T35" fmla="*/ 19811 w 19811"/>
                <a:gd name="T36" fmla="*/ 19807 h 1980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811" h="19807">
                  <a:moveTo>
                    <a:pt x="1014" y="1886"/>
                  </a:moveTo>
                  <a:cubicBezTo>
                    <a:pt x="2178" y="1886"/>
                    <a:pt x="3213" y="1886"/>
                    <a:pt x="4377" y="1886"/>
                  </a:cubicBezTo>
                  <a:cubicBezTo>
                    <a:pt x="4247" y="1371"/>
                    <a:pt x="4506" y="514"/>
                    <a:pt x="4377" y="0"/>
                  </a:cubicBezTo>
                  <a:cubicBezTo>
                    <a:pt x="5411" y="0"/>
                    <a:pt x="6575" y="0"/>
                    <a:pt x="7610" y="0"/>
                  </a:cubicBezTo>
                  <a:cubicBezTo>
                    <a:pt x="7481" y="514"/>
                    <a:pt x="7610" y="1200"/>
                    <a:pt x="7481" y="1714"/>
                  </a:cubicBezTo>
                  <a:cubicBezTo>
                    <a:pt x="10326" y="1886"/>
                    <a:pt x="13172" y="1371"/>
                    <a:pt x="16017" y="1543"/>
                  </a:cubicBezTo>
                  <a:cubicBezTo>
                    <a:pt x="20285" y="1886"/>
                    <a:pt x="19251" y="4629"/>
                    <a:pt x="19380" y="8914"/>
                  </a:cubicBezTo>
                  <a:cubicBezTo>
                    <a:pt x="19380" y="12000"/>
                    <a:pt x="20803" y="16800"/>
                    <a:pt x="18475" y="18686"/>
                  </a:cubicBezTo>
                  <a:cubicBezTo>
                    <a:pt x="16017" y="20744"/>
                    <a:pt x="10973" y="19372"/>
                    <a:pt x="8257" y="19200"/>
                  </a:cubicBezTo>
                  <a:cubicBezTo>
                    <a:pt x="4247" y="19028"/>
                    <a:pt x="-280" y="21600"/>
                    <a:pt x="108" y="14229"/>
                  </a:cubicBezTo>
                  <a:cubicBezTo>
                    <a:pt x="238" y="11658"/>
                    <a:pt x="-797" y="2572"/>
                    <a:pt x="1660" y="171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625" name="AutoShape 16"/>
            <p:cNvSpPr>
              <a:spLocks/>
            </p:cNvSpPr>
            <p:nvPr/>
          </p:nvSpPr>
          <p:spPr bwMode="auto">
            <a:xfrm>
              <a:off x="8171347" y="6673517"/>
              <a:ext cx="371784" cy="409302"/>
            </a:xfrm>
            <a:custGeom>
              <a:avLst/>
              <a:gdLst>
                <a:gd name="T0" fmla="*/ 3785602 w 15264"/>
                <a:gd name="T1" fmla="*/ 490405 h 15781"/>
                <a:gd name="T2" fmla="*/ 5407553 w 15264"/>
                <a:gd name="T3" fmla="*/ 10350769 h 15781"/>
                <a:gd name="T4" fmla="*/ 3299121 w 15264"/>
                <a:gd name="T5" fmla="*/ 317513 h 15781"/>
                <a:gd name="T6" fmla="*/ 0 60000 65536"/>
                <a:gd name="T7" fmla="*/ 0 60000 65536"/>
                <a:gd name="T8" fmla="*/ 0 60000 65536"/>
                <a:gd name="T9" fmla="*/ 0 w 15264"/>
                <a:gd name="T10" fmla="*/ 0 h 15781"/>
                <a:gd name="T11" fmla="*/ 15264 w 15264"/>
                <a:gd name="T12" fmla="*/ 15781 h 157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64" h="15781">
                  <a:moveTo>
                    <a:pt x="6381" y="729"/>
                  </a:moveTo>
                  <a:cubicBezTo>
                    <a:pt x="-2915" y="-299"/>
                    <a:pt x="-2095" y="18728"/>
                    <a:pt x="9115" y="15387"/>
                  </a:cubicBezTo>
                  <a:cubicBezTo>
                    <a:pt x="18685" y="12557"/>
                    <a:pt x="16771" y="-2872"/>
                    <a:pt x="5561" y="472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626" name="AutoShape 17"/>
            <p:cNvSpPr>
              <a:spLocks/>
            </p:cNvSpPr>
            <p:nvPr/>
          </p:nvSpPr>
          <p:spPr bwMode="auto">
            <a:xfrm>
              <a:off x="8620550" y="6705957"/>
              <a:ext cx="78451" cy="78449"/>
            </a:xfrm>
            <a:custGeom>
              <a:avLst/>
              <a:gdLst>
                <a:gd name="T0" fmla="*/ 200363 w 14141"/>
                <a:gd name="T1" fmla="*/ 0 h 21600"/>
                <a:gd name="T2" fmla="*/ 274104 w 14141"/>
                <a:gd name="T3" fmla="*/ 284919 h 21600"/>
                <a:gd name="T4" fmla="*/ 126373 w 14141"/>
                <a:gd name="T5" fmla="*/ 47462 h 21600"/>
                <a:gd name="T6" fmla="*/ 0 60000 65536"/>
                <a:gd name="T7" fmla="*/ 0 60000 65536"/>
                <a:gd name="T8" fmla="*/ 0 60000 65536"/>
                <a:gd name="T9" fmla="*/ 0 w 14141"/>
                <a:gd name="T10" fmla="*/ 0 h 21600"/>
                <a:gd name="T11" fmla="*/ 14141 w 1414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141" h="21600">
                  <a:moveTo>
                    <a:pt x="6510" y="0"/>
                  </a:moveTo>
                  <a:cubicBezTo>
                    <a:pt x="-3091" y="9001"/>
                    <a:pt x="-1890" y="19801"/>
                    <a:pt x="8906" y="21600"/>
                  </a:cubicBezTo>
                  <a:cubicBezTo>
                    <a:pt x="18509" y="21600"/>
                    <a:pt x="13706" y="3598"/>
                    <a:pt x="4106" y="3598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627" name="AutoShape 57"/>
            <p:cNvSpPr>
              <a:spLocks/>
            </p:cNvSpPr>
            <p:nvPr/>
          </p:nvSpPr>
          <p:spPr bwMode="auto">
            <a:xfrm rot="-5400000">
              <a:off x="7771796" y="6141053"/>
              <a:ext cx="1135475" cy="1353344"/>
            </a:xfrm>
            <a:custGeom>
              <a:avLst/>
              <a:gdLst>
                <a:gd name="T0" fmla="*/ 8001201 w 20680"/>
                <a:gd name="T1" fmla="*/ 280362 h 20607"/>
                <a:gd name="T2" fmla="*/ 39336685 w 20680"/>
                <a:gd name="T3" fmla="*/ 280362 h 20607"/>
                <a:gd name="T4" fmla="*/ 61368639 w 20680"/>
                <a:gd name="T5" fmla="*/ 18753276 h 20607"/>
                <a:gd name="T6" fmla="*/ 61857036 w 20680"/>
                <a:gd name="T7" fmla="*/ 64532178 h 20607"/>
                <a:gd name="T8" fmla="*/ 41293293 w 20680"/>
                <a:gd name="T9" fmla="*/ 88625019 h 20607"/>
                <a:gd name="T10" fmla="*/ 16813376 w 20680"/>
                <a:gd name="T11" fmla="*/ 88625019 h 20607"/>
                <a:gd name="T12" fmla="*/ 1145633 w 20680"/>
                <a:gd name="T13" fmla="*/ 71756594 h 20607"/>
                <a:gd name="T14" fmla="*/ 5553230 w 20680"/>
                <a:gd name="T15" fmla="*/ 108257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6923088" y="6478588"/>
            <a:ext cx="1635125" cy="1320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7439025" y="5878513"/>
            <a:ext cx="3252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Submit pictures</a:t>
            </a:r>
          </a:p>
        </p:txBody>
      </p:sp>
      <p:grpSp>
        <p:nvGrpSpPr>
          <p:cNvPr id="25612" name="Group 29"/>
          <p:cNvGrpSpPr>
            <a:grpSpLocks/>
          </p:cNvGrpSpPr>
          <p:nvPr/>
        </p:nvGrpSpPr>
        <p:grpSpPr bwMode="auto">
          <a:xfrm>
            <a:off x="5875338" y="8616950"/>
            <a:ext cx="1617662" cy="652463"/>
            <a:chOff x="5626100" y="8035924"/>
            <a:chExt cx="1617663" cy="652463"/>
          </a:xfrm>
        </p:grpSpPr>
        <p:sp>
          <p:nvSpPr>
            <p:cNvPr id="25622" name="AutoShape 48"/>
            <p:cNvSpPr>
              <a:spLocks/>
            </p:cNvSpPr>
            <p:nvPr/>
          </p:nvSpPr>
          <p:spPr bwMode="auto">
            <a:xfrm>
              <a:off x="5626100" y="8035924"/>
              <a:ext cx="1617663" cy="652463"/>
            </a:xfrm>
            <a:custGeom>
              <a:avLst/>
              <a:gdLst>
                <a:gd name="T0" fmla="*/ 10813869 w 21369"/>
                <a:gd name="T1" fmla="*/ 858480 h 18961"/>
                <a:gd name="T2" fmla="*/ 67914512 w 21369"/>
                <a:gd name="T3" fmla="*/ 484297 h 18961"/>
                <a:gd name="T4" fmla="*/ 121525251 w 21369"/>
                <a:gd name="T5" fmla="*/ 4777870 h 18961"/>
                <a:gd name="T6" fmla="*/ 122396271 w 21369"/>
                <a:gd name="T7" fmla="*/ 15793553 h 18961"/>
                <a:gd name="T8" fmla="*/ 105834554 w 21369"/>
                <a:gd name="T9" fmla="*/ 21767371 h 18961"/>
                <a:gd name="T10" fmla="*/ 47427301 w 21369"/>
                <a:gd name="T11" fmla="*/ 22327441 h 18961"/>
                <a:gd name="T12" fmla="*/ 1661873 w 21369"/>
                <a:gd name="T13" fmla="*/ 18966953 h 18961"/>
                <a:gd name="T14" fmla="*/ 355267 w 21369"/>
                <a:gd name="T15" fmla="*/ 8698427 h 18961"/>
                <a:gd name="T16" fmla="*/ 11255132 w 21369"/>
                <a:gd name="T17" fmla="*/ 858480 h 189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369"/>
                <a:gd name="T28" fmla="*/ 0 h 18961"/>
                <a:gd name="T29" fmla="*/ 21369 w 21369"/>
                <a:gd name="T30" fmla="*/ 18961 h 189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369" h="18961">
                  <a:moveTo>
                    <a:pt x="1887" y="725"/>
                  </a:moveTo>
                  <a:cubicBezTo>
                    <a:pt x="5234" y="567"/>
                    <a:pt x="8581" y="409"/>
                    <a:pt x="11851" y="409"/>
                  </a:cubicBezTo>
                  <a:cubicBezTo>
                    <a:pt x="14132" y="409"/>
                    <a:pt x="20521" y="-1798"/>
                    <a:pt x="21206" y="4035"/>
                  </a:cubicBezTo>
                  <a:cubicBezTo>
                    <a:pt x="21510" y="6716"/>
                    <a:pt x="21282" y="10342"/>
                    <a:pt x="21358" y="13338"/>
                  </a:cubicBezTo>
                  <a:cubicBezTo>
                    <a:pt x="21434" y="18067"/>
                    <a:pt x="20521" y="18226"/>
                    <a:pt x="18468" y="18383"/>
                  </a:cubicBezTo>
                  <a:cubicBezTo>
                    <a:pt x="15045" y="18856"/>
                    <a:pt x="11623" y="18856"/>
                    <a:pt x="8276" y="18856"/>
                  </a:cubicBezTo>
                  <a:cubicBezTo>
                    <a:pt x="6527" y="18856"/>
                    <a:pt x="975" y="19802"/>
                    <a:pt x="290" y="16018"/>
                  </a:cubicBezTo>
                  <a:cubicBezTo>
                    <a:pt x="-90" y="13968"/>
                    <a:pt x="-14" y="9712"/>
                    <a:pt x="62" y="7346"/>
                  </a:cubicBezTo>
                  <a:cubicBezTo>
                    <a:pt x="138" y="4666"/>
                    <a:pt x="443" y="1355"/>
                    <a:pt x="1964" y="72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623" name="Rectangle 109"/>
            <p:cNvSpPr>
              <a:spLocks/>
            </p:cNvSpPr>
            <p:nvPr/>
          </p:nvSpPr>
          <p:spPr bwMode="auto">
            <a:xfrm>
              <a:off x="5913271" y="8169398"/>
              <a:ext cx="1219200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Submit!</a:t>
              </a:r>
            </a:p>
          </p:txBody>
        </p:sp>
      </p:grpSp>
      <p:sp>
        <p:nvSpPr>
          <p:cNvPr id="28" name="Rectangle 27">
            <a:hlinkClick r:id="rId4" action="ppaction://hlinksldjump"/>
          </p:cNvPr>
          <p:cNvSpPr/>
          <p:nvPr/>
        </p:nvSpPr>
        <p:spPr>
          <a:xfrm>
            <a:off x="5913438" y="8659813"/>
            <a:ext cx="16002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5614" name="Picture 1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5" cstate="print"/>
          <a:srcRect t="13589" r="51271" b="21178"/>
          <a:stretch>
            <a:fillRect/>
          </a:stretch>
        </p:blipFill>
        <p:spPr bwMode="auto">
          <a:xfrm>
            <a:off x="9180513" y="6707188"/>
            <a:ext cx="2057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>
            <a:hlinkClick r:id="rId6" action="ppaction://hlinksldjump"/>
          </p:cNvPr>
          <p:cNvSpPr/>
          <p:nvPr/>
        </p:nvSpPr>
        <p:spPr>
          <a:xfrm>
            <a:off x="8863013" y="6554788"/>
            <a:ext cx="2590800" cy="2057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5616" name="Picture 2" descr="http://3.bp.blogspot.com/-gbeG5V1EP4Q/Tu-S6q97lWI/AAAAAAAABx0/6YdXMLPX9Gs/s1600/christmas-decorating-tips-ralph-lauren-1.jpg"/>
          <p:cNvPicPr>
            <a:picLocks noChangeAspect="1" noChangeArrowheads="1"/>
          </p:cNvPicPr>
          <p:nvPr/>
        </p:nvPicPr>
        <p:blipFill>
          <a:blip r:embed="rId7" cstate="print"/>
          <a:srcRect r="5882"/>
          <a:stretch>
            <a:fillRect/>
          </a:stretch>
        </p:blipFill>
        <p:spPr bwMode="auto">
          <a:xfrm>
            <a:off x="1624013" y="0"/>
            <a:ext cx="48768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7" name="Picture 4" descr="http://1.bp.blogspot.com/-anSPjWY2_dc/TuPBv7LgxxI/AAAAAAAADVs/_bFeevjHE_M/s1600/DSC01446.JPG"/>
          <p:cNvPicPr>
            <a:picLocks noChangeAspect="1" noChangeArrowheads="1"/>
          </p:cNvPicPr>
          <p:nvPr/>
        </p:nvPicPr>
        <p:blipFill>
          <a:blip r:embed="rId8" cstate="print"/>
          <a:srcRect l="8109" r="8109"/>
          <a:stretch>
            <a:fillRect/>
          </a:stretch>
        </p:blipFill>
        <p:spPr bwMode="auto">
          <a:xfrm>
            <a:off x="6805613" y="0"/>
            <a:ext cx="4724400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18" name="Group 31"/>
          <p:cNvGrpSpPr>
            <a:grpSpLocks/>
          </p:cNvGrpSpPr>
          <p:nvPr/>
        </p:nvGrpSpPr>
        <p:grpSpPr bwMode="auto">
          <a:xfrm rot="10800000">
            <a:off x="11374438" y="382588"/>
            <a:ext cx="688975" cy="687387"/>
            <a:chOff x="9799471" y="3464257"/>
            <a:chExt cx="688975" cy="687387"/>
          </a:xfrm>
        </p:grpSpPr>
        <p:sp>
          <p:nvSpPr>
            <p:cNvPr id="25620" name="AutoShape 51"/>
            <p:cNvSpPr>
              <a:spLocks/>
            </p:cNvSpPr>
            <p:nvPr/>
          </p:nvSpPr>
          <p:spPr bwMode="auto">
            <a:xfrm>
              <a:off x="9799471" y="3464257"/>
              <a:ext cx="688975" cy="687387"/>
            </a:xfrm>
            <a:custGeom>
              <a:avLst/>
              <a:gdLst>
                <a:gd name="T0" fmla="*/ 686661 w 21441"/>
                <a:gd name="T1" fmla="*/ 0 h 20853"/>
                <a:gd name="T2" fmla="*/ 2423414 w 21441"/>
                <a:gd name="T3" fmla="*/ 0 h 20853"/>
                <a:gd name="T4" fmla="*/ 4482371 w 21441"/>
                <a:gd name="T5" fmla="*/ 34776 h 20853"/>
                <a:gd name="T6" fmla="*/ 8501087 w 21441"/>
                <a:gd name="T7" fmla="*/ 34776 h 20853"/>
                <a:gd name="T8" fmla="*/ 17383213 w 21441"/>
                <a:gd name="T9" fmla="*/ 34776 h 20853"/>
                <a:gd name="T10" fmla="*/ 21228470 w 21441"/>
                <a:gd name="T11" fmla="*/ 0 h 20853"/>
                <a:gd name="T12" fmla="*/ 22022521 w 21441"/>
                <a:gd name="T13" fmla="*/ 1309342 h 20853"/>
                <a:gd name="T14" fmla="*/ 21873840 w 21441"/>
                <a:gd name="T15" fmla="*/ 3469470 h 20853"/>
                <a:gd name="T16" fmla="*/ 22022521 w 21441"/>
                <a:gd name="T17" fmla="*/ 5592679 h 20853"/>
                <a:gd name="T18" fmla="*/ 22047296 w 21441"/>
                <a:gd name="T19" fmla="*/ 7894088 h 20853"/>
                <a:gd name="T20" fmla="*/ 22096878 w 21441"/>
                <a:gd name="T21" fmla="*/ 12389282 h 20853"/>
                <a:gd name="T22" fmla="*/ 22022521 w 21441"/>
                <a:gd name="T23" fmla="*/ 16956236 h 20853"/>
                <a:gd name="T24" fmla="*/ 22096878 w 21441"/>
                <a:gd name="T25" fmla="*/ 21380825 h 20853"/>
                <a:gd name="T26" fmla="*/ 19268679 w 21441"/>
                <a:gd name="T27" fmla="*/ 22548917 h 20853"/>
                <a:gd name="T28" fmla="*/ 12321569 w 21441"/>
                <a:gd name="T29" fmla="*/ 22584749 h 20853"/>
                <a:gd name="T30" fmla="*/ 2001115 w 21441"/>
                <a:gd name="T31" fmla="*/ 22514141 h 20853"/>
                <a:gd name="T32" fmla="*/ 388237 w 21441"/>
                <a:gd name="T33" fmla="*/ 22266388 h 20853"/>
                <a:gd name="T34" fmla="*/ 16517 w 21441"/>
                <a:gd name="T35" fmla="*/ 20177955 h 20853"/>
                <a:gd name="T36" fmla="*/ 140424 w 21441"/>
                <a:gd name="T37" fmla="*/ 15256806 h 20853"/>
                <a:gd name="T38" fmla="*/ 66099 w 21441"/>
                <a:gd name="T39" fmla="*/ 12743508 h 20853"/>
                <a:gd name="T40" fmla="*/ 165198 w 21441"/>
                <a:gd name="T41" fmla="*/ 10335627 h 20853"/>
                <a:gd name="T42" fmla="*/ 41292 w 21441"/>
                <a:gd name="T43" fmla="*/ 7751719 h 20853"/>
                <a:gd name="T44" fmla="*/ 190006 w 21441"/>
                <a:gd name="T45" fmla="*/ 5238454 h 20853"/>
                <a:gd name="T46" fmla="*/ 686661 w 21441"/>
                <a:gd name="T47" fmla="*/ 70641 h 208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441"/>
                <a:gd name="T73" fmla="*/ 0 h 20853"/>
                <a:gd name="T74" fmla="*/ 21441 w 21441"/>
                <a:gd name="T75" fmla="*/ 20853 h 208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441" h="20853">
                  <a:moveTo>
                    <a:pt x="665" y="0"/>
                  </a:moveTo>
                  <a:cubicBezTo>
                    <a:pt x="1169" y="163"/>
                    <a:pt x="1818" y="0"/>
                    <a:pt x="2347" y="0"/>
                  </a:cubicBezTo>
                  <a:cubicBezTo>
                    <a:pt x="3020" y="0"/>
                    <a:pt x="3668" y="32"/>
                    <a:pt x="4341" y="32"/>
                  </a:cubicBezTo>
                  <a:cubicBezTo>
                    <a:pt x="5638" y="32"/>
                    <a:pt x="6936" y="32"/>
                    <a:pt x="8233" y="32"/>
                  </a:cubicBezTo>
                  <a:cubicBezTo>
                    <a:pt x="11092" y="32"/>
                    <a:pt x="13976" y="32"/>
                    <a:pt x="16835" y="32"/>
                  </a:cubicBezTo>
                  <a:cubicBezTo>
                    <a:pt x="18084" y="32"/>
                    <a:pt x="19310" y="0"/>
                    <a:pt x="20559" y="0"/>
                  </a:cubicBezTo>
                  <a:cubicBezTo>
                    <a:pt x="21184" y="0"/>
                    <a:pt x="21375" y="326"/>
                    <a:pt x="21328" y="1205"/>
                  </a:cubicBezTo>
                  <a:cubicBezTo>
                    <a:pt x="21279" y="1857"/>
                    <a:pt x="21184" y="2508"/>
                    <a:pt x="21184" y="3193"/>
                  </a:cubicBezTo>
                  <a:cubicBezTo>
                    <a:pt x="21184" y="3844"/>
                    <a:pt x="21255" y="4528"/>
                    <a:pt x="21328" y="5147"/>
                  </a:cubicBezTo>
                  <a:cubicBezTo>
                    <a:pt x="21400" y="5864"/>
                    <a:pt x="21255" y="6548"/>
                    <a:pt x="21352" y="7265"/>
                  </a:cubicBezTo>
                  <a:cubicBezTo>
                    <a:pt x="21520" y="8601"/>
                    <a:pt x="21400" y="10034"/>
                    <a:pt x="21400" y="11402"/>
                  </a:cubicBezTo>
                  <a:cubicBezTo>
                    <a:pt x="21400" y="12803"/>
                    <a:pt x="21328" y="14204"/>
                    <a:pt x="21328" y="15605"/>
                  </a:cubicBezTo>
                  <a:cubicBezTo>
                    <a:pt x="21328" y="16973"/>
                    <a:pt x="21400" y="18341"/>
                    <a:pt x="21400" y="19677"/>
                  </a:cubicBezTo>
                  <a:cubicBezTo>
                    <a:pt x="21400" y="21339"/>
                    <a:pt x="19525" y="20752"/>
                    <a:pt x="18661" y="20752"/>
                  </a:cubicBezTo>
                  <a:cubicBezTo>
                    <a:pt x="16402" y="20752"/>
                    <a:pt x="14168" y="20785"/>
                    <a:pt x="11933" y="20785"/>
                  </a:cubicBezTo>
                  <a:cubicBezTo>
                    <a:pt x="8594" y="20785"/>
                    <a:pt x="5254" y="20720"/>
                    <a:pt x="1938" y="20720"/>
                  </a:cubicBezTo>
                  <a:cubicBezTo>
                    <a:pt x="1458" y="20720"/>
                    <a:pt x="785" y="20883"/>
                    <a:pt x="376" y="20492"/>
                  </a:cubicBezTo>
                  <a:cubicBezTo>
                    <a:pt x="-80" y="20134"/>
                    <a:pt x="40" y="19189"/>
                    <a:pt x="16" y="18570"/>
                  </a:cubicBezTo>
                  <a:cubicBezTo>
                    <a:pt x="-56" y="17104"/>
                    <a:pt x="136" y="15572"/>
                    <a:pt x="136" y="14041"/>
                  </a:cubicBezTo>
                  <a:cubicBezTo>
                    <a:pt x="136" y="13292"/>
                    <a:pt x="136" y="12477"/>
                    <a:pt x="64" y="11728"/>
                  </a:cubicBezTo>
                  <a:cubicBezTo>
                    <a:pt x="16" y="11012"/>
                    <a:pt x="160" y="10262"/>
                    <a:pt x="160" y="9512"/>
                  </a:cubicBezTo>
                  <a:cubicBezTo>
                    <a:pt x="160" y="8731"/>
                    <a:pt x="64" y="7949"/>
                    <a:pt x="40" y="7134"/>
                  </a:cubicBezTo>
                  <a:cubicBezTo>
                    <a:pt x="16" y="6385"/>
                    <a:pt x="208" y="5603"/>
                    <a:pt x="184" y="4821"/>
                  </a:cubicBezTo>
                  <a:cubicBezTo>
                    <a:pt x="160" y="4203"/>
                    <a:pt x="-80" y="-261"/>
                    <a:pt x="665" y="65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621" name="AutoShape 64"/>
            <p:cNvSpPr>
              <a:spLocks/>
            </p:cNvSpPr>
            <p:nvPr/>
          </p:nvSpPr>
          <p:spPr bwMode="auto">
            <a:xfrm rot="5400000">
              <a:off x="9932986" y="3585369"/>
              <a:ext cx="450058" cy="459581"/>
            </a:xfrm>
            <a:custGeom>
              <a:avLst/>
              <a:gdLst>
                <a:gd name="T0" fmla="*/ 4688093 w 21354"/>
                <a:gd name="T1" fmla="*/ 4889239 h 21600"/>
                <a:gd name="T2" fmla="*/ 0 60000 65536"/>
                <a:gd name="T3" fmla="*/ 0 w 21354"/>
                <a:gd name="T4" fmla="*/ 0 h 21600"/>
                <a:gd name="T5" fmla="*/ 21354 w 21354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54" h="21600">
                  <a:moveTo>
                    <a:pt x="21354" y="9741"/>
                  </a:moveTo>
                  <a:cubicBezTo>
                    <a:pt x="17729" y="6353"/>
                    <a:pt x="13348" y="3600"/>
                    <a:pt x="9421" y="1059"/>
                  </a:cubicBezTo>
                  <a:cubicBezTo>
                    <a:pt x="9119" y="2965"/>
                    <a:pt x="8968" y="5082"/>
                    <a:pt x="9270" y="6988"/>
                  </a:cubicBezTo>
                  <a:cubicBezTo>
                    <a:pt x="6400" y="3600"/>
                    <a:pt x="3077" y="2753"/>
                    <a:pt x="56" y="0"/>
                  </a:cubicBezTo>
                  <a:cubicBezTo>
                    <a:pt x="811" y="6988"/>
                    <a:pt x="-246" y="14400"/>
                    <a:pt x="56" y="21176"/>
                  </a:cubicBezTo>
                  <a:cubicBezTo>
                    <a:pt x="3228" y="19694"/>
                    <a:pt x="5947" y="15247"/>
                    <a:pt x="9119" y="14188"/>
                  </a:cubicBezTo>
                  <a:cubicBezTo>
                    <a:pt x="9572" y="16729"/>
                    <a:pt x="9270" y="19271"/>
                    <a:pt x="9270" y="21600"/>
                  </a:cubicBezTo>
                  <a:cubicBezTo>
                    <a:pt x="13348" y="18847"/>
                    <a:pt x="18182" y="14612"/>
                    <a:pt x="21354" y="995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0" name="Rectangle 29">
            <a:hlinkClick r:id="rId9" action="ppaction://hlinksldjump"/>
          </p:cNvPr>
          <p:cNvSpPr/>
          <p:nvPr/>
        </p:nvSpPr>
        <p:spPr>
          <a:xfrm rot="10800000">
            <a:off x="11377613" y="384175"/>
            <a:ext cx="6858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/>
          <p:cNvSpPr>
            <a:spLocks/>
          </p:cNvSpPr>
          <p:nvPr/>
        </p:nvSpPr>
        <p:spPr bwMode="auto">
          <a:xfrm>
            <a:off x="76200" y="101600"/>
            <a:ext cx="12844463" cy="8883650"/>
          </a:xfrm>
          <a:custGeom>
            <a:avLst/>
            <a:gdLst>
              <a:gd name="T0" fmla="*/ 44287478 w 21579"/>
              <a:gd name="T1" fmla="*/ 16027651 h 21514"/>
              <a:gd name="T2" fmla="*/ 1933406156 w 21579"/>
              <a:gd name="T3" fmla="*/ 0 h 21514"/>
              <a:gd name="T4" fmla="*/ 2147483647 w 21579"/>
              <a:gd name="T5" fmla="*/ 10060070 h 21514"/>
              <a:gd name="T6" fmla="*/ 2147483647 w 21579"/>
              <a:gd name="T7" fmla="*/ 0 h 21514"/>
              <a:gd name="T8" fmla="*/ 2147483647 w 21579"/>
              <a:gd name="T9" fmla="*/ 2147483647 h 21514"/>
              <a:gd name="T10" fmla="*/ 2147483647 w 21579"/>
              <a:gd name="T11" fmla="*/ 2147483647 h 21514"/>
              <a:gd name="T12" fmla="*/ 0 w 21579"/>
              <a:gd name="T13" fmla="*/ 2147483647 h 21514"/>
              <a:gd name="T14" fmla="*/ 22320522 w 21579"/>
              <a:gd name="T15" fmla="*/ 1836353102 h 21514"/>
              <a:gd name="T16" fmla="*/ 36492937 w 21579"/>
              <a:gd name="T17" fmla="*/ 15004426 h 21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79"/>
              <a:gd name="T28" fmla="*/ 0 h 21514"/>
              <a:gd name="T29" fmla="*/ 21579 w 21579"/>
              <a:gd name="T30" fmla="*/ 21514 h 21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79" h="21514">
                <a:moveTo>
                  <a:pt x="125" y="94"/>
                </a:moveTo>
                <a:cubicBezTo>
                  <a:pt x="2236" y="94"/>
                  <a:pt x="3946" y="0"/>
                  <a:pt x="5457" y="0"/>
                </a:cubicBezTo>
                <a:cubicBezTo>
                  <a:pt x="7388" y="0"/>
                  <a:pt x="9319" y="59"/>
                  <a:pt x="11250" y="59"/>
                </a:cubicBezTo>
                <a:cubicBezTo>
                  <a:pt x="14693" y="59"/>
                  <a:pt x="18009" y="0"/>
                  <a:pt x="21577" y="0"/>
                </a:cubicBezTo>
                <a:cubicBezTo>
                  <a:pt x="21577" y="7712"/>
                  <a:pt x="21579" y="14115"/>
                  <a:pt x="21579" y="21235"/>
                </a:cubicBezTo>
                <a:cubicBezTo>
                  <a:pt x="17801" y="20873"/>
                  <a:pt x="13601" y="21600"/>
                  <a:pt x="9823" y="21479"/>
                </a:cubicBezTo>
                <a:cubicBezTo>
                  <a:pt x="6549" y="21359"/>
                  <a:pt x="3274" y="21600"/>
                  <a:pt x="0" y="21479"/>
                </a:cubicBezTo>
                <a:cubicBezTo>
                  <a:pt x="168" y="17859"/>
                  <a:pt x="-21" y="14179"/>
                  <a:pt x="63" y="10770"/>
                </a:cubicBezTo>
                <a:cubicBezTo>
                  <a:pt x="147" y="7340"/>
                  <a:pt x="103" y="3546"/>
                  <a:pt x="103" y="8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27" name="AutoShape 2"/>
          <p:cNvSpPr>
            <a:spLocks/>
          </p:cNvSpPr>
          <p:nvPr/>
        </p:nvSpPr>
        <p:spPr bwMode="auto">
          <a:xfrm>
            <a:off x="76200" y="8801100"/>
            <a:ext cx="12846050" cy="896938"/>
          </a:xfrm>
          <a:custGeom>
            <a:avLst/>
            <a:gdLst>
              <a:gd name="T0" fmla="*/ 15230171 w 21585"/>
              <a:gd name="T1" fmla="*/ 0 h 21600"/>
              <a:gd name="T2" fmla="*/ 550409598 w 21585"/>
              <a:gd name="T3" fmla="*/ 29317 h 21600"/>
              <a:gd name="T4" fmla="*/ 1189720853 w 21585"/>
              <a:gd name="T5" fmla="*/ 546592 h 21600"/>
              <a:gd name="T6" fmla="*/ 2147483647 w 21585"/>
              <a:gd name="T7" fmla="*/ 553485 h 21600"/>
              <a:gd name="T8" fmla="*/ 2147483647 w 21585"/>
              <a:gd name="T9" fmla="*/ 1062166 h 21600"/>
              <a:gd name="T10" fmla="*/ 2147483647 w 21585"/>
              <a:gd name="T11" fmla="*/ 1062166 h 21600"/>
              <a:gd name="T12" fmla="*/ 2147483647 w 21585"/>
              <a:gd name="T13" fmla="*/ 29317 h 21600"/>
              <a:gd name="T14" fmla="*/ 2147483647 w 21585"/>
              <a:gd name="T15" fmla="*/ 17596677 h 21600"/>
              <a:gd name="T16" fmla="*/ 2147483647 w 21585"/>
              <a:gd name="T17" fmla="*/ 37245264 h 21600"/>
              <a:gd name="T18" fmla="*/ 2147483647 w 21585"/>
              <a:gd name="T19" fmla="*/ 37245264 h 21600"/>
              <a:gd name="T20" fmla="*/ 2147483647 w 21585"/>
              <a:gd name="T21" fmla="*/ 37245264 h 21600"/>
              <a:gd name="T22" fmla="*/ 1063275535 w 21585"/>
              <a:gd name="T23" fmla="*/ 36183099 h 21600"/>
              <a:gd name="T24" fmla="*/ 0 w 21585"/>
              <a:gd name="T25" fmla="*/ 36189992 h 21600"/>
              <a:gd name="T26" fmla="*/ 7438032 w 21585"/>
              <a:gd name="T27" fmla="*/ 1579483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585"/>
              <a:gd name="T43" fmla="*/ 0 h 21600"/>
              <a:gd name="T44" fmla="*/ 21585 w 21585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585" h="21600">
                <a:moveTo>
                  <a:pt x="43" y="0"/>
                </a:moveTo>
                <a:cubicBezTo>
                  <a:pt x="479" y="0"/>
                  <a:pt x="1113" y="17"/>
                  <a:pt x="1554" y="17"/>
                </a:cubicBezTo>
                <a:cubicBezTo>
                  <a:pt x="2142" y="17"/>
                  <a:pt x="2750" y="317"/>
                  <a:pt x="3359" y="317"/>
                </a:cubicBezTo>
                <a:cubicBezTo>
                  <a:pt x="4829" y="317"/>
                  <a:pt x="6319" y="321"/>
                  <a:pt x="7788" y="321"/>
                </a:cubicBezTo>
                <a:cubicBezTo>
                  <a:pt x="11066" y="321"/>
                  <a:pt x="13959" y="616"/>
                  <a:pt x="17045" y="616"/>
                </a:cubicBezTo>
                <a:cubicBezTo>
                  <a:pt x="17948" y="616"/>
                  <a:pt x="18850" y="616"/>
                  <a:pt x="19774" y="616"/>
                </a:cubicBezTo>
                <a:cubicBezTo>
                  <a:pt x="20341" y="616"/>
                  <a:pt x="20949" y="17"/>
                  <a:pt x="21580" y="17"/>
                </a:cubicBezTo>
                <a:cubicBezTo>
                  <a:pt x="21580" y="3248"/>
                  <a:pt x="21580" y="6895"/>
                  <a:pt x="21580" y="10205"/>
                </a:cubicBezTo>
                <a:cubicBezTo>
                  <a:pt x="21580" y="13801"/>
                  <a:pt x="21600" y="18005"/>
                  <a:pt x="21558" y="21600"/>
                </a:cubicBezTo>
                <a:cubicBezTo>
                  <a:pt x="19710" y="21600"/>
                  <a:pt x="18430" y="21600"/>
                  <a:pt x="16919" y="21600"/>
                </a:cubicBezTo>
                <a:cubicBezTo>
                  <a:pt x="15261" y="21600"/>
                  <a:pt x="13603" y="21600"/>
                  <a:pt x="11965" y="21600"/>
                </a:cubicBezTo>
                <a:cubicBezTo>
                  <a:pt x="8850" y="21600"/>
                  <a:pt x="5985" y="20984"/>
                  <a:pt x="3002" y="20984"/>
                </a:cubicBezTo>
                <a:cubicBezTo>
                  <a:pt x="1855" y="20984"/>
                  <a:pt x="1027" y="20988"/>
                  <a:pt x="0" y="20988"/>
                </a:cubicBezTo>
                <a:cubicBezTo>
                  <a:pt x="0" y="14396"/>
                  <a:pt x="21" y="8407"/>
                  <a:pt x="21" y="916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28" name="AutoShape 14"/>
          <p:cNvSpPr>
            <a:spLocks/>
          </p:cNvSpPr>
          <p:nvPr/>
        </p:nvSpPr>
        <p:spPr bwMode="auto">
          <a:xfrm>
            <a:off x="5588000" y="8940800"/>
            <a:ext cx="1827213" cy="614363"/>
          </a:xfrm>
          <a:custGeom>
            <a:avLst/>
            <a:gdLst>
              <a:gd name="T0" fmla="*/ 26228254 w 20935"/>
              <a:gd name="T1" fmla="*/ 359146 h 18875"/>
              <a:gd name="T2" fmla="*/ 99786260 w 20935"/>
              <a:gd name="T3" fmla="*/ 156789 h 18875"/>
              <a:gd name="T4" fmla="*/ 159174981 w 20935"/>
              <a:gd name="T5" fmla="*/ 8661982 h 18875"/>
              <a:gd name="T6" fmla="*/ 98148358 w 20935"/>
              <a:gd name="T7" fmla="*/ 19597512 h 18875"/>
              <a:gd name="T8" fmla="*/ 32764411 w 20935"/>
              <a:gd name="T9" fmla="*/ 19799870 h 18875"/>
              <a:gd name="T10" fmla="*/ 76196 w 20935"/>
              <a:gd name="T11" fmla="*/ 11497034 h 18875"/>
              <a:gd name="T12" fmla="*/ 24598033 w 20935"/>
              <a:gd name="T13" fmla="*/ 359146 h 18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935"/>
              <a:gd name="T22" fmla="*/ 0 h 18875"/>
              <a:gd name="T23" fmla="*/ 20935 w 20935"/>
              <a:gd name="T24" fmla="*/ 18875 h 18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935" h="18875">
                <a:moveTo>
                  <a:pt x="3443" y="339"/>
                </a:moveTo>
                <a:cubicBezTo>
                  <a:pt x="6376" y="339"/>
                  <a:pt x="9880" y="148"/>
                  <a:pt x="13099" y="148"/>
                </a:cubicBezTo>
                <a:cubicBezTo>
                  <a:pt x="15745" y="148"/>
                  <a:pt x="20394" y="-1764"/>
                  <a:pt x="20895" y="8176"/>
                </a:cubicBezTo>
                <a:cubicBezTo>
                  <a:pt x="21467" y="19836"/>
                  <a:pt x="15674" y="18689"/>
                  <a:pt x="12884" y="18498"/>
                </a:cubicBezTo>
                <a:cubicBezTo>
                  <a:pt x="10023" y="18307"/>
                  <a:pt x="7162" y="19263"/>
                  <a:pt x="4301" y="18689"/>
                </a:cubicBezTo>
                <a:cubicBezTo>
                  <a:pt x="2442" y="18307"/>
                  <a:pt x="153" y="16778"/>
                  <a:pt x="10" y="10852"/>
                </a:cubicBezTo>
                <a:cubicBezTo>
                  <a:pt x="-133" y="5309"/>
                  <a:pt x="1226" y="1294"/>
                  <a:pt x="3229" y="339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29" name="AutoShape 15"/>
          <p:cNvSpPr>
            <a:spLocks/>
          </p:cNvSpPr>
          <p:nvPr/>
        </p:nvSpPr>
        <p:spPr bwMode="auto">
          <a:xfrm>
            <a:off x="6273800" y="9067800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0" name="AutoShape 16"/>
          <p:cNvSpPr>
            <a:spLocks/>
          </p:cNvSpPr>
          <p:nvPr/>
        </p:nvSpPr>
        <p:spPr bwMode="auto">
          <a:xfrm>
            <a:off x="6438900" y="9169400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1" name="AutoShape 17"/>
          <p:cNvSpPr>
            <a:spLocks/>
          </p:cNvSpPr>
          <p:nvPr/>
        </p:nvSpPr>
        <p:spPr bwMode="auto">
          <a:xfrm>
            <a:off x="6667500" y="9131300"/>
            <a:ext cx="36513" cy="36513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22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Rectangle 33">
            <a:hlinkClick r:id="rId2" action="ppaction://hlinksldjump"/>
          </p:cNvPr>
          <p:cNvSpPr/>
          <p:nvPr/>
        </p:nvSpPr>
        <p:spPr>
          <a:xfrm>
            <a:off x="5434013" y="8840788"/>
            <a:ext cx="2133600" cy="9159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633" name="Group 25"/>
          <p:cNvGrpSpPr>
            <a:grpSpLocks/>
          </p:cNvGrpSpPr>
          <p:nvPr/>
        </p:nvGrpSpPr>
        <p:grpSpPr bwMode="auto">
          <a:xfrm>
            <a:off x="404813" y="382588"/>
            <a:ext cx="631825" cy="703262"/>
            <a:chOff x="405606" y="306387"/>
            <a:chExt cx="631825" cy="703941"/>
          </a:xfrm>
        </p:grpSpPr>
        <p:sp>
          <p:nvSpPr>
            <p:cNvPr id="26663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664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9" name="Rectangle 28">
            <a:hlinkClick r:id="rId3" action="ppaction://hlinksldjump"/>
          </p:cNvPr>
          <p:cNvSpPr/>
          <p:nvPr/>
        </p:nvSpPr>
        <p:spPr>
          <a:xfrm>
            <a:off x="328613" y="3825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26659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660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661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662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26647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648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26649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26650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26651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26652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26653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26654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26655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26656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657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658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>
            <a:hlinkClick r:id="rId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5" name="Rectangle 34">
            <a:hlinkClick r:id="rId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6" name="Rectangle 35">
            <a:hlinkClick r:id="rId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7" name="Rectangle 36">
            <a:hlinkClick r:id="rId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8" name="Rectangle 37">
            <a:hlinkClick r:id="rId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9" name="Rectangle 38">
            <a:hlinkClick r:id="rId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0" name="Rectangle 39">
            <a:hlinkClick r:id="rId1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1" name="Rectangle 40">
            <a:hlinkClick r:id="rId1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2" name="Rectangle 41">
            <a:hlinkClick r:id="rId1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2" grpId="8" animBg="1"/>
      <p:bldP spid="32" grpId="9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3" grpId="8" animBg="1"/>
      <p:bldP spid="33" grpId="9" animBg="1"/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35" grpId="8" animBg="1"/>
      <p:bldP spid="35" grpId="9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6" grpId="7" animBg="1"/>
      <p:bldP spid="36" grpId="8" animBg="1"/>
      <p:bldP spid="36" grpId="9" animBg="1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  <p:bldP spid="37" grpId="6" animBg="1"/>
      <p:bldP spid="37" grpId="7" animBg="1"/>
      <p:bldP spid="37" grpId="8" animBg="1"/>
      <p:bldP spid="37" grpId="9" animBg="1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8" grpId="6" animBg="1"/>
      <p:bldP spid="38" grpId="7" animBg="1"/>
      <p:bldP spid="38" grpId="8" animBg="1"/>
      <p:bldP spid="38" grpId="9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  <p:bldP spid="39" grpId="8" animBg="1"/>
      <p:bldP spid="39" grpId="9" animBg="1"/>
      <p:bldP spid="40" grpId="0" animBg="1"/>
      <p:bldP spid="40" grpId="1" animBg="1"/>
      <p:bldP spid="40" grpId="2" animBg="1"/>
      <p:bldP spid="40" grpId="3" animBg="1"/>
      <p:bldP spid="40" grpId="4" animBg="1"/>
      <p:bldP spid="40" grpId="5" animBg="1"/>
      <p:bldP spid="40" grpId="6" animBg="1"/>
      <p:bldP spid="40" grpId="7" animBg="1"/>
      <p:bldP spid="40" grpId="8" animBg="1"/>
      <p:bldP spid="40" grpId="9" animBg="1"/>
      <p:bldP spid="41" grpId="0" animBg="1"/>
      <p:bldP spid="41" grpId="1" animBg="1"/>
      <p:bldP spid="41" grpId="2" animBg="1"/>
      <p:bldP spid="41" grpId="3" animBg="1"/>
      <p:bldP spid="41" grpId="4" animBg="1"/>
      <p:bldP spid="41" grpId="5" animBg="1"/>
      <p:bldP spid="41" grpId="6" animBg="1"/>
      <p:bldP spid="41" grpId="7" animBg="1"/>
      <p:bldP spid="41" grpId="8" animBg="1"/>
      <p:bldP spid="41" grpId="9" animBg="1"/>
      <p:bldP spid="42" grpId="0" animBg="1"/>
      <p:bldP spid="42" grpId="1" animBg="1"/>
      <p:bldP spid="42" grpId="2" animBg="1"/>
      <p:bldP spid="42" grpId="3" animBg="1"/>
      <p:bldP spid="42" grpId="4" animBg="1"/>
      <p:bldP spid="42" grpId="5" animBg="1"/>
      <p:bldP spid="42" grpId="6" animBg="1"/>
      <p:bldP spid="42" grpId="7" animBg="1"/>
      <p:bldP spid="42" grpId="8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13"/>
          <p:cNvGrpSpPr>
            <a:grpSpLocks/>
          </p:cNvGrpSpPr>
          <p:nvPr/>
        </p:nvGrpSpPr>
        <p:grpSpPr bwMode="auto">
          <a:xfrm>
            <a:off x="404813" y="306388"/>
            <a:ext cx="631825" cy="703262"/>
            <a:chOff x="405606" y="306387"/>
            <a:chExt cx="631825" cy="703941"/>
          </a:xfrm>
        </p:grpSpPr>
        <p:sp>
          <p:nvSpPr>
            <p:cNvPr id="27668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669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7" name="Rectangle 16">
            <a:hlinkClick r:id="rId2" action="ppaction://hlinksldjump"/>
          </p:cNvPr>
          <p:cNvSpPr/>
          <p:nvPr/>
        </p:nvSpPr>
        <p:spPr>
          <a:xfrm>
            <a:off x="328613" y="3063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652" name="AutoShape 1"/>
          <p:cNvSpPr>
            <a:spLocks/>
          </p:cNvSpPr>
          <p:nvPr/>
        </p:nvSpPr>
        <p:spPr bwMode="auto">
          <a:xfrm>
            <a:off x="76200" y="101600"/>
            <a:ext cx="12844463" cy="8883650"/>
          </a:xfrm>
          <a:custGeom>
            <a:avLst/>
            <a:gdLst>
              <a:gd name="T0" fmla="*/ 44287478 w 21579"/>
              <a:gd name="T1" fmla="*/ 16027651 h 21514"/>
              <a:gd name="T2" fmla="*/ 1933406156 w 21579"/>
              <a:gd name="T3" fmla="*/ 0 h 21514"/>
              <a:gd name="T4" fmla="*/ 2147483647 w 21579"/>
              <a:gd name="T5" fmla="*/ 10060070 h 21514"/>
              <a:gd name="T6" fmla="*/ 2147483647 w 21579"/>
              <a:gd name="T7" fmla="*/ 0 h 21514"/>
              <a:gd name="T8" fmla="*/ 2147483647 w 21579"/>
              <a:gd name="T9" fmla="*/ 2147483647 h 21514"/>
              <a:gd name="T10" fmla="*/ 2147483647 w 21579"/>
              <a:gd name="T11" fmla="*/ 2147483647 h 21514"/>
              <a:gd name="T12" fmla="*/ 0 w 21579"/>
              <a:gd name="T13" fmla="*/ 2147483647 h 21514"/>
              <a:gd name="T14" fmla="*/ 22320522 w 21579"/>
              <a:gd name="T15" fmla="*/ 1836353102 h 21514"/>
              <a:gd name="T16" fmla="*/ 36492937 w 21579"/>
              <a:gd name="T17" fmla="*/ 15004426 h 21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79"/>
              <a:gd name="T28" fmla="*/ 0 h 21514"/>
              <a:gd name="T29" fmla="*/ 21579 w 21579"/>
              <a:gd name="T30" fmla="*/ 21514 h 21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79" h="21514">
                <a:moveTo>
                  <a:pt x="125" y="94"/>
                </a:moveTo>
                <a:cubicBezTo>
                  <a:pt x="2236" y="94"/>
                  <a:pt x="3946" y="0"/>
                  <a:pt x="5457" y="0"/>
                </a:cubicBezTo>
                <a:cubicBezTo>
                  <a:pt x="7388" y="0"/>
                  <a:pt x="9319" y="59"/>
                  <a:pt x="11250" y="59"/>
                </a:cubicBezTo>
                <a:cubicBezTo>
                  <a:pt x="14693" y="59"/>
                  <a:pt x="18009" y="0"/>
                  <a:pt x="21577" y="0"/>
                </a:cubicBezTo>
                <a:cubicBezTo>
                  <a:pt x="21577" y="7712"/>
                  <a:pt x="21579" y="14115"/>
                  <a:pt x="21579" y="21235"/>
                </a:cubicBezTo>
                <a:cubicBezTo>
                  <a:pt x="17801" y="20873"/>
                  <a:pt x="13601" y="21600"/>
                  <a:pt x="9823" y="21479"/>
                </a:cubicBezTo>
                <a:cubicBezTo>
                  <a:pt x="6549" y="21359"/>
                  <a:pt x="3274" y="21600"/>
                  <a:pt x="0" y="21479"/>
                </a:cubicBezTo>
                <a:cubicBezTo>
                  <a:pt x="168" y="17859"/>
                  <a:pt x="-21" y="14179"/>
                  <a:pt x="63" y="10770"/>
                </a:cubicBezTo>
                <a:cubicBezTo>
                  <a:pt x="147" y="7340"/>
                  <a:pt x="103" y="3546"/>
                  <a:pt x="103" y="8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3" name="AutoShape 2"/>
          <p:cNvSpPr>
            <a:spLocks/>
          </p:cNvSpPr>
          <p:nvPr/>
        </p:nvSpPr>
        <p:spPr bwMode="auto">
          <a:xfrm>
            <a:off x="76200" y="8801100"/>
            <a:ext cx="12846050" cy="896938"/>
          </a:xfrm>
          <a:custGeom>
            <a:avLst/>
            <a:gdLst>
              <a:gd name="T0" fmla="*/ 15230171 w 21585"/>
              <a:gd name="T1" fmla="*/ 0 h 21600"/>
              <a:gd name="T2" fmla="*/ 550409598 w 21585"/>
              <a:gd name="T3" fmla="*/ 29317 h 21600"/>
              <a:gd name="T4" fmla="*/ 1189720853 w 21585"/>
              <a:gd name="T5" fmla="*/ 546592 h 21600"/>
              <a:gd name="T6" fmla="*/ 2147483647 w 21585"/>
              <a:gd name="T7" fmla="*/ 553485 h 21600"/>
              <a:gd name="T8" fmla="*/ 2147483647 w 21585"/>
              <a:gd name="T9" fmla="*/ 1062166 h 21600"/>
              <a:gd name="T10" fmla="*/ 2147483647 w 21585"/>
              <a:gd name="T11" fmla="*/ 1062166 h 21600"/>
              <a:gd name="T12" fmla="*/ 2147483647 w 21585"/>
              <a:gd name="T13" fmla="*/ 29317 h 21600"/>
              <a:gd name="T14" fmla="*/ 2147483647 w 21585"/>
              <a:gd name="T15" fmla="*/ 17596677 h 21600"/>
              <a:gd name="T16" fmla="*/ 2147483647 w 21585"/>
              <a:gd name="T17" fmla="*/ 37245264 h 21600"/>
              <a:gd name="T18" fmla="*/ 2147483647 w 21585"/>
              <a:gd name="T19" fmla="*/ 37245264 h 21600"/>
              <a:gd name="T20" fmla="*/ 2147483647 w 21585"/>
              <a:gd name="T21" fmla="*/ 37245264 h 21600"/>
              <a:gd name="T22" fmla="*/ 1063275535 w 21585"/>
              <a:gd name="T23" fmla="*/ 36183099 h 21600"/>
              <a:gd name="T24" fmla="*/ 0 w 21585"/>
              <a:gd name="T25" fmla="*/ 36189992 h 21600"/>
              <a:gd name="T26" fmla="*/ 7438032 w 21585"/>
              <a:gd name="T27" fmla="*/ 1579483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585"/>
              <a:gd name="T43" fmla="*/ 0 h 21600"/>
              <a:gd name="T44" fmla="*/ 21585 w 21585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585" h="21600">
                <a:moveTo>
                  <a:pt x="43" y="0"/>
                </a:moveTo>
                <a:cubicBezTo>
                  <a:pt x="479" y="0"/>
                  <a:pt x="1113" y="17"/>
                  <a:pt x="1554" y="17"/>
                </a:cubicBezTo>
                <a:cubicBezTo>
                  <a:pt x="2142" y="17"/>
                  <a:pt x="2750" y="317"/>
                  <a:pt x="3359" y="317"/>
                </a:cubicBezTo>
                <a:cubicBezTo>
                  <a:pt x="4829" y="317"/>
                  <a:pt x="6319" y="321"/>
                  <a:pt x="7788" y="321"/>
                </a:cubicBezTo>
                <a:cubicBezTo>
                  <a:pt x="11066" y="321"/>
                  <a:pt x="13959" y="616"/>
                  <a:pt x="17045" y="616"/>
                </a:cubicBezTo>
                <a:cubicBezTo>
                  <a:pt x="17948" y="616"/>
                  <a:pt x="18850" y="616"/>
                  <a:pt x="19774" y="616"/>
                </a:cubicBezTo>
                <a:cubicBezTo>
                  <a:pt x="20341" y="616"/>
                  <a:pt x="20949" y="17"/>
                  <a:pt x="21580" y="17"/>
                </a:cubicBezTo>
                <a:cubicBezTo>
                  <a:pt x="21580" y="3248"/>
                  <a:pt x="21580" y="6895"/>
                  <a:pt x="21580" y="10205"/>
                </a:cubicBezTo>
                <a:cubicBezTo>
                  <a:pt x="21580" y="13801"/>
                  <a:pt x="21600" y="18005"/>
                  <a:pt x="21558" y="21600"/>
                </a:cubicBezTo>
                <a:cubicBezTo>
                  <a:pt x="19710" y="21600"/>
                  <a:pt x="18430" y="21600"/>
                  <a:pt x="16919" y="21600"/>
                </a:cubicBezTo>
                <a:cubicBezTo>
                  <a:pt x="15261" y="21600"/>
                  <a:pt x="13603" y="21600"/>
                  <a:pt x="11965" y="21600"/>
                </a:cubicBezTo>
                <a:cubicBezTo>
                  <a:pt x="8850" y="21600"/>
                  <a:pt x="5985" y="20984"/>
                  <a:pt x="3002" y="20984"/>
                </a:cubicBezTo>
                <a:cubicBezTo>
                  <a:pt x="1855" y="20984"/>
                  <a:pt x="1027" y="20988"/>
                  <a:pt x="0" y="20988"/>
                </a:cubicBezTo>
                <a:cubicBezTo>
                  <a:pt x="0" y="14396"/>
                  <a:pt x="21" y="8407"/>
                  <a:pt x="21" y="916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4" name="AutoShape 14"/>
          <p:cNvSpPr>
            <a:spLocks/>
          </p:cNvSpPr>
          <p:nvPr/>
        </p:nvSpPr>
        <p:spPr bwMode="auto">
          <a:xfrm>
            <a:off x="5588000" y="8940800"/>
            <a:ext cx="1827213" cy="614363"/>
          </a:xfrm>
          <a:custGeom>
            <a:avLst/>
            <a:gdLst>
              <a:gd name="T0" fmla="*/ 26228254 w 20935"/>
              <a:gd name="T1" fmla="*/ 359146 h 18875"/>
              <a:gd name="T2" fmla="*/ 99786260 w 20935"/>
              <a:gd name="T3" fmla="*/ 156789 h 18875"/>
              <a:gd name="T4" fmla="*/ 159174981 w 20935"/>
              <a:gd name="T5" fmla="*/ 8661982 h 18875"/>
              <a:gd name="T6" fmla="*/ 98148358 w 20935"/>
              <a:gd name="T7" fmla="*/ 19597512 h 18875"/>
              <a:gd name="T8" fmla="*/ 32764411 w 20935"/>
              <a:gd name="T9" fmla="*/ 19799870 h 18875"/>
              <a:gd name="T10" fmla="*/ 76196 w 20935"/>
              <a:gd name="T11" fmla="*/ 11497034 h 18875"/>
              <a:gd name="T12" fmla="*/ 24598033 w 20935"/>
              <a:gd name="T13" fmla="*/ 359146 h 18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935"/>
              <a:gd name="T22" fmla="*/ 0 h 18875"/>
              <a:gd name="T23" fmla="*/ 20935 w 20935"/>
              <a:gd name="T24" fmla="*/ 18875 h 18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935" h="18875">
                <a:moveTo>
                  <a:pt x="3443" y="339"/>
                </a:moveTo>
                <a:cubicBezTo>
                  <a:pt x="6376" y="339"/>
                  <a:pt x="9880" y="148"/>
                  <a:pt x="13099" y="148"/>
                </a:cubicBezTo>
                <a:cubicBezTo>
                  <a:pt x="15745" y="148"/>
                  <a:pt x="20394" y="-1764"/>
                  <a:pt x="20895" y="8176"/>
                </a:cubicBezTo>
                <a:cubicBezTo>
                  <a:pt x="21467" y="19836"/>
                  <a:pt x="15674" y="18689"/>
                  <a:pt x="12884" y="18498"/>
                </a:cubicBezTo>
                <a:cubicBezTo>
                  <a:pt x="10023" y="18307"/>
                  <a:pt x="7162" y="19263"/>
                  <a:pt x="4301" y="18689"/>
                </a:cubicBezTo>
                <a:cubicBezTo>
                  <a:pt x="2442" y="18307"/>
                  <a:pt x="153" y="16778"/>
                  <a:pt x="10" y="10852"/>
                </a:cubicBezTo>
                <a:cubicBezTo>
                  <a:pt x="-133" y="5309"/>
                  <a:pt x="1226" y="1294"/>
                  <a:pt x="3229" y="339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5" name="AutoShape 15"/>
          <p:cNvSpPr>
            <a:spLocks/>
          </p:cNvSpPr>
          <p:nvPr/>
        </p:nvSpPr>
        <p:spPr bwMode="auto">
          <a:xfrm>
            <a:off x="6273800" y="9067800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6" name="AutoShape 16"/>
          <p:cNvSpPr>
            <a:spLocks/>
          </p:cNvSpPr>
          <p:nvPr/>
        </p:nvSpPr>
        <p:spPr bwMode="auto">
          <a:xfrm>
            <a:off x="6438900" y="9169400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7657" name="Picture 2" descr="http://s1.reutersmedia.net/resources/r/?m=02&amp;d=20140320&amp;t=2&amp;i=866817554&amp;w=580&amp;fh=&amp;fw=&amp;ll=&amp;pl=&amp;r=CBREA2J15SJ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8588" y="76200"/>
            <a:ext cx="13438188" cy="868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AutoShape 17"/>
          <p:cNvSpPr>
            <a:spLocks/>
          </p:cNvSpPr>
          <p:nvPr/>
        </p:nvSpPr>
        <p:spPr bwMode="auto">
          <a:xfrm>
            <a:off x="6667500" y="9131300"/>
            <a:ext cx="36513" cy="36513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22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Rectangle 33">
            <a:hlinkClick r:id="rId4" action="ppaction://hlinksldjump"/>
          </p:cNvPr>
          <p:cNvSpPr/>
          <p:nvPr/>
        </p:nvSpPr>
        <p:spPr>
          <a:xfrm>
            <a:off x="5434013" y="8840788"/>
            <a:ext cx="2133600" cy="9159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7660" name="Group 17"/>
          <p:cNvGrpSpPr>
            <a:grpSpLocks/>
          </p:cNvGrpSpPr>
          <p:nvPr/>
        </p:nvGrpSpPr>
        <p:grpSpPr bwMode="auto">
          <a:xfrm>
            <a:off x="404813" y="382588"/>
            <a:ext cx="631825" cy="703262"/>
            <a:chOff x="405606" y="306387"/>
            <a:chExt cx="631825" cy="703941"/>
          </a:xfrm>
        </p:grpSpPr>
        <p:sp>
          <p:nvSpPr>
            <p:cNvPr id="27666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667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6" name="Rectangle 25">
            <a:hlinkClick r:id="rId4" action="ppaction://hlinksldjump"/>
          </p:cNvPr>
          <p:cNvSpPr/>
          <p:nvPr/>
        </p:nvSpPr>
        <p:spPr>
          <a:xfrm>
            <a:off x="328613" y="3825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662" name="AutoShape 60"/>
          <p:cNvSpPr>
            <a:spLocks/>
          </p:cNvSpPr>
          <p:nvPr/>
        </p:nvSpPr>
        <p:spPr bwMode="auto">
          <a:xfrm>
            <a:off x="11839575" y="306388"/>
            <a:ext cx="833438" cy="827087"/>
          </a:xfrm>
          <a:custGeom>
            <a:avLst/>
            <a:gdLst>
              <a:gd name="T0" fmla="*/ 7333035 w 21185"/>
              <a:gd name="T1" fmla="*/ 523466 h 20861"/>
              <a:gd name="T2" fmla="*/ 22551689 w 21185"/>
              <a:gd name="T3" fmla="*/ 271942 h 20861"/>
              <a:gd name="T4" fmla="*/ 32780489 w 21185"/>
              <a:gd name="T5" fmla="*/ 6308119 h 20861"/>
              <a:gd name="T6" fmla="*/ 32531304 w 21185"/>
              <a:gd name="T7" fmla="*/ 20895595 h 20861"/>
              <a:gd name="T8" fmla="*/ 27041591 w 21185"/>
              <a:gd name="T9" fmla="*/ 32464976 h 20861"/>
              <a:gd name="T10" fmla="*/ 11573793 w 21185"/>
              <a:gd name="T11" fmla="*/ 32213492 h 20861"/>
              <a:gd name="T12" fmla="*/ 597432 w 21185"/>
              <a:gd name="T13" fmla="*/ 26428802 h 20861"/>
              <a:gd name="T14" fmla="*/ 348246 w 21185"/>
              <a:gd name="T15" fmla="*/ 11841328 h 20861"/>
              <a:gd name="T16" fmla="*/ 7582220 w 21185"/>
              <a:gd name="T17" fmla="*/ 774951 h 20861"/>
              <a:gd name="T18" fmla="*/ 7831406 w 21185"/>
              <a:gd name="T19" fmla="*/ 1026474 h 208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185"/>
              <a:gd name="T31" fmla="*/ 0 h 20861"/>
              <a:gd name="T32" fmla="*/ 21185 w 21185"/>
              <a:gd name="T33" fmla="*/ 20861 h 208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185" h="20861">
                <a:moveTo>
                  <a:pt x="4738" y="333"/>
                </a:moveTo>
                <a:cubicBezTo>
                  <a:pt x="7801" y="-307"/>
                  <a:pt x="11347" y="173"/>
                  <a:pt x="14571" y="173"/>
                </a:cubicBezTo>
                <a:cubicBezTo>
                  <a:pt x="17956" y="173"/>
                  <a:pt x="21341" y="-467"/>
                  <a:pt x="21180" y="4013"/>
                </a:cubicBezTo>
                <a:cubicBezTo>
                  <a:pt x="21019" y="7053"/>
                  <a:pt x="21180" y="10253"/>
                  <a:pt x="21019" y="13293"/>
                </a:cubicBezTo>
                <a:cubicBezTo>
                  <a:pt x="20857" y="16653"/>
                  <a:pt x="21341" y="20173"/>
                  <a:pt x="17472" y="20653"/>
                </a:cubicBezTo>
                <a:cubicBezTo>
                  <a:pt x="14087" y="21133"/>
                  <a:pt x="10702" y="20653"/>
                  <a:pt x="7478" y="20493"/>
                </a:cubicBezTo>
                <a:cubicBezTo>
                  <a:pt x="3610" y="20333"/>
                  <a:pt x="1192" y="21133"/>
                  <a:pt x="386" y="16813"/>
                </a:cubicBezTo>
                <a:cubicBezTo>
                  <a:pt x="-259" y="13773"/>
                  <a:pt x="63" y="10573"/>
                  <a:pt x="225" y="7533"/>
                </a:cubicBezTo>
                <a:cubicBezTo>
                  <a:pt x="386" y="4333"/>
                  <a:pt x="225" y="333"/>
                  <a:pt x="4899" y="493"/>
                </a:cubicBezTo>
                <a:cubicBezTo>
                  <a:pt x="5060" y="493"/>
                  <a:pt x="5060" y="653"/>
                  <a:pt x="5060" y="6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63" name="AutoShape 61"/>
          <p:cNvSpPr>
            <a:spLocks/>
          </p:cNvSpPr>
          <p:nvPr/>
        </p:nvSpPr>
        <p:spPr bwMode="auto">
          <a:xfrm>
            <a:off x="12080875" y="623888"/>
            <a:ext cx="393700" cy="277812"/>
          </a:xfrm>
          <a:custGeom>
            <a:avLst/>
            <a:gdLst>
              <a:gd name="T0" fmla="*/ 2240155 w 19410"/>
              <a:gd name="T1" fmla="*/ 0 h 18972"/>
              <a:gd name="T2" fmla="*/ 308145 w 19410"/>
              <a:gd name="T3" fmla="*/ 185267 h 18972"/>
              <a:gd name="T4" fmla="*/ 50607 w 19410"/>
              <a:gd name="T5" fmla="*/ 3797891 h 18972"/>
              <a:gd name="T6" fmla="*/ 7906980 w 19410"/>
              <a:gd name="T7" fmla="*/ 2871588 h 18972"/>
              <a:gd name="T8" fmla="*/ 0 60000 65536"/>
              <a:gd name="T9" fmla="*/ 0 60000 65536"/>
              <a:gd name="T10" fmla="*/ 0 60000 65536"/>
              <a:gd name="T11" fmla="*/ 0 60000 65536"/>
              <a:gd name="T12" fmla="*/ 0 w 19410"/>
              <a:gd name="T13" fmla="*/ 0 h 18972"/>
              <a:gd name="T14" fmla="*/ 19410 w 19410"/>
              <a:gd name="T15" fmla="*/ 18972 h 189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10" h="18972">
                <a:moveTo>
                  <a:pt x="5445" y="0"/>
                </a:moveTo>
                <a:cubicBezTo>
                  <a:pt x="3880" y="432"/>
                  <a:pt x="2314" y="864"/>
                  <a:pt x="749" y="864"/>
                </a:cubicBezTo>
                <a:cubicBezTo>
                  <a:pt x="123" y="6048"/>
                  <a:pt x="-190" y="12528"/>
                  <a:pt x="123" y="17712"/>
                </a:cubicBezTo>
                <a:cubicBezTo>
                  <a:pt x="4193" y="18576"/>
                  <a:pt x="21410" y="21600"/>
                  <a:pt x="19219" y="1339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64" name="AutoShape 62"/>
          <p:cNvSpPr>
            <a:spLocks/>
          </p:cNvSpPr>
          <p:nvPr/>
        </p:nvSpPr>
        <p:spPr bwMode="auto">
          <a:xfrm>
            <a:off x="12207875" y="547688"/>
            <a:ext cx="374650" cy="209550"/>
          </a:xfrm>
          <a:custGeom>
            <a:avLst/>
            <a:gdLst>
              <a:gd name="T0" fmla="*/ 0 w 21600"/>
              <a:gd name="T1" fmla="*/ 2032926 h 21600"/>
              <a:gd name="T2" fmla="*/ 4735923 w 21600"/>
              <a:gd name="T3" fmla="*/ 615999 h 21600"/>
              <a:gd name="T4" fmla="*/ 4625801 w 21600"/>
              <a:gd name="T5" fmla="*/ 0 h 21600"/>
              <a:gd name="T6" fmla="*/ 6498269 w 21600"/>
              <a:gd name="T7" fmla="*/ 1047236 h 21600"/>
              <a:gd name="T8" fmla="*/ 4515694 w 21600"/>
              <a:gd name="T9" fmla="*/ 1971283 h 21600"/>
              <a:gd name="T10" fmla="*/ 4295483 w 21600"/>
              <a:gd name="T11" fmla="*/ 1540134 h 21600"/>
              <a:gd name="T12" fmla="*/ 220211 w 21600"/>
              <a:gd name="T13" fmla="*/ 203292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21600"/>
                </a:moveTo>
                <a:cubicBezTo>
                  <a:pt x="1831" y="8509"/>
                  <a:pt x="9519" y="7200"/>
                  <a:pt x="15742" y="6545"/>
                </a:cubicBezTo>
                <a:cubicBezTo>
                  <a:pt x="15376" y="4582"/>
                  <a:pt x="15742" y="1964"/>
                  <a:pt x="15376" y="0"/>
                </a:cubicBezTo>
                <a:cubicBezTo>
                  <a:pt x="17573" y="3927"/>
                  <a:pt x="19403" y="7855"/>
                  <a:pt x="21600" y="11127"/>
                </a:cubicBezTo>
                <a:cubicBezTo>
                  <a:pt x="19769" y="14400"/>
                  <a:pt x="17207" y="17673"/>
                  <a:pt x="15010" y="20945"/>
                </a:cubicBezTo>
                <a:cubicBezTo>
                  <a:pt x="14644" y="19636"/>
                  <a:pt x="14278" y="17673"/>
                  <a:pt x="14278" y="16364"/>
                </a:cubicBezTo>
                <a:cubicBezTo>
                  <a:pt x="9885" y="16364"/>
                  <a:pt x="3661" y="14400"/>
                  <a:pt x="732" y="2160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Rectangle 29">
            <a:hlinkClick r:id="rId5" action="ppaction://hlinksldjump"/>
          </p:cNvPr>
          <p:cNvSpPr/>
          <p:nvPr/>
        </p:nvSpPr>
        <p:spPr>
          <a:xfrm>
            <a:off x="11834813" y="306388"/>
            <a:ext cx="914400" cy="838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12"/>
          <p:cNvSpPr txBox="1">
            <a:spLocks noChangeArrowheads="1"/>
          </p:cNvSpPr>
          <p:nvPr/>
        </p:nvSpPr>
        <p:spPr bwMode="auto">
          <a:xfrm>
            <a:off x="4900613" y="4573588"/>
            <a:ext cx="3733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Deadline: 15-07-2015</a:t>
            </a:r>
          </a:p>
        </p:txBody>
      </p:sp>
      <p:sp>
        <p:nvSpPr>
          <p:cNvPr id="28675" name="TextBox 15"/>
          <p:cNvSpPr txBox="1">
            <a:spLocks noChangeArrowheads="1"/>
          </p:cNvSpPr>
          <p:nvPr/>
        </p:nvSpPr>
        <p:spPr bwMode="auto">
          <a:xfrm>
            <a:off x="4976813" y="5106988"/>
            <a:ext cx="325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1  day remaining…</a:t>
            </a:r>
          </a:p>
        </p:txBody>
      </p:sp>
      <p:sp>
        <p:nvSpPr>
          <p:cNvPr id="28676" name="AutoShape 24"/>
          <p:cNvSpPr>
            <a:spLocks/>
          </p:cNvSpPr>
          <p:nvPr/>
        </p:nvSpPr>
        <p:spPr bwMode="auto">
          <a:xfrm rot="-5400000">
            <a:off x="6599238" y="-760412"/>
            <a:ext cx="76200" cy="102870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7" name="AutoShape 2"/>
          <p:cNvSpPr>
            <a:spLocks/>
          </p:cNvSpPr>
          <p:nvPr/>
        </p:nvSpPr>
        <p:spPr bwMode="auto">
          <a:xfrm>
            <a:off x="3875088" y="6800850"/>
            <a:ext cx="906462" cy="738188"/>
          </a:xfrm>
          <a:custGeom>
            <a:avLst/>
            <a:gdLst>
              <a:gd name="T0" fmla="*/ 5326435 w 20528"/>
              <a:gd name="T1" fmla="*/ 26254951 h 20755"/>
              <a:gd name="T2" fmla="*/ 9093410 w 20528"/>
              <a:gd name="T3" fmla="*/ 23535233 h 20755"/>
              <a:gd name="T4" fmla="*/ 6581432 w 20528"/>
              <a:gd name="T5" fmla="*/ 20443559 h 20755"/>
              <a:gd name="T6" fmla="*/ 302522 w 20528"/>
              <a:gd name="T7" fmla="*/ 13644225 h 20755"/>
              <a:gd name="T8" fmla="*/ 12680798 w 20528"/>
              <a:gd name="T9" fmla="*/ 661577 h 20755"/>
              <a:gd name="T10" fmla="*/ 34747811 w 20528"/>
              <a:gd name="T11" fmla="*/ 3999908 h 20755"/>
              <a:gd name="T12" fmla="*/ 39949323 w 20528"/>
              <a:gd name="T13" fmla="*/ 11171162 h 20755"/>
              <a:gd name="T14" fmla="*/ 35106942 w 20528"/>
              <a:gd name="T15" fmla="*/ 18713059 h 20755"/>
              <a:gd name="T16" fmla="*/ 20933008 w 20528"/>
              <a:gd name="T17" fmla="*/ 23411247 h 20755"/>
              <a:gd name="T18" fmla="*/ 13039930 w 20528"/>
              <a:gd name="T19" fmla="*/ 24524451 h 20755"/>
              <a:gd name="T20" fmla="*/ 6042757 w 20528"/>
              <a:gd name="T21" fmla="*/ 26008260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8" name="AutoShape 57"/>
          <p:cNvSpPr>
            <a:spLocks/>
          </p:cNvSpPr>
          <p:nvPr/>
        </p:nvSpPr>
        <p:spPr bwMode="auto">
          <a:xfrm rot="-5400000">
            <a:off x="3732213" y="6470650"/>
            <a:ext cx="1135062" cy="1354138"/>
          </a:xfrm>
          <a:custGeom>
            <a:avLst/>
            <a:gdLst>
              <a:gd name="T0" fmla="*/ 7998291 w 20680"/>
              <a:gd name="T1" fmla="*/ 280527 h 20607"/>
              <a:gd name="T2" fmla="*/ 39322378 w 20680"/>
              <a:gd name="T3" fmla="*/ 280527 h 20607"/>
              <a:gd name="T4" fmla="*/ 61346318 w 20680"/>
              <a:gd name="T5" fmla="*/ 18764278 h 20607"/>
              <a:gd name="T6" fmla="*/ 61834537 w 20680"/>
              <a:gd name="T7" fmla="*/ 64570039 h 20607"/>
              <a:gd name="T8" fmla="*/ 41278273 w 20680"/>
              <a:gd name="T9" fmla="*/ 88677014 h 20607"/>
              <a:gd name="T10" fmla="*/ 16807261 w 20680"/>
              <a:gd name="T11" fmla="*/ 88677014 h 20607"/>
              <a:gd name="T12" fmla="*/ 1145216 w 20680"/>
              <a:gd name="T13" fmla="*/ 71798693 h 20607"/>
              <a:gd name="T14" fmla="*/ 5551210 w 20680"/>
              <a:gd name="T15" fmla="*/ 108320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3529013" y="6572250"/>
            <a:ext cx="1524000" cy="120173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7366000" y="5843588"/>
            <a:ext cx="1638300" cy="1473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681" name="TextBox 15"/>
          <p:cNvSpPr txBox="1">
            <a:spLocks noChangeArrowheads="1"/>
          </p:cNvSpPr>
          <p:nvPr/>
        </p:nvSpPr>
        <p:spPr bwMode="auto">
          <a:xfrm>
            <a:off x="7750175" y="5792788"/>
            <a:ext cx="3252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Submit pictures</a:t>
            </a:r>
          </a:p>
        </p:txBody>
      </p:sp>
      <p:grpSp>
        <p:nvGrpSpPr>
          <p:cNvPr id="28682" name="Group 29"/>
          <p:cNvGrpSpPr>
            <a:grpSpLocks/>
          </p:cNvGrpSpPr>
          <p:nvPr/>
        </p:nvGrpSpPr>
        <p:grpSpPr bwMode="auto">
          <a:xfrm>
            <a:off x="5930900" y="8764588"/>
            <a:ext cx="1617663" cy="652462"/>
            <a:chOff x="5626100" y="8035924"/>
            <a:chExt cx="1617663" cy="652463"/>
          </a:xfrm>
        </p:grpSpPr>
        <p:sp>
          <p:nvSpPr>
            <p:cNvPr id="28696" name="AutoShape 48"/>
            <p:cNvSpPr>
              <a:spLocks/>
            </p:cNvSpPr>
            <p:nvPr/>
          </p:nvSpPr>
          <p:spPr bwMode="auto">
            <a:xfrm>
              <a:off x="5626100" y="8035924"/>
              <a:ext cx="1617663" cy="652463"/>
            </a:xfrm>
            <a:custGeom>
              <a:avLst/>
              <a:gdLst>
                <a:gd name="T0" fmla="*/ 10813869 w 21369"/>
                <a:gd name="T1" fmla="*/ 858480 h 18961"/>
                <a:gd name="T2" fmla="*/ 67914512 w 21369"/>
                <a:gd name="T3" fmla="*/ 484297 h 18961"/>
                <a:gd name="T4" fmla="*/ 121525251 w 21369"/>
                <a:gd name="T5" fmla="*/ 4777870 h 18961"/>
                <a:gd name="T6" fmla="*/ 122396271 w 21369"/>
                <a:gd name="T7" fmla="*/ 15793553 h 18961"/>
                <a:gd name="T8" fmla="*/ 105834554 w 21369"/>
                <a:gd name="T9" fmla="*/ 21767371 h 18961"/>
                <a:gd name="T10" fmla="*/ 47427301 w 21369"/>
                <a:gd name="T11" fmla="*/ 22327441 h 18961"/>
                <a:gd name="T12" fmla="*/ 1661873 w 21369"/>
                <a:gd name="T13" fmla="*/ 18966953 h 18961"/>
                <a:gd name="T14" fmla="*/ 355267 w 21369"/>
                <a:gd name="T15" fmla="*/ 8698427 h 18961"/>
                <a:gd name="T16" fmla="*/ 11255132 w 21369"/>
                <a:gd name="T17" fmla="*/ 858480 h 189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369"/>
                <a:gd name="T28" fmla="*/ 0 h 18961"/>
                <a:gd name="T29" fmla="*/ 21369 w 21369"/>
                <a:gd name="T30" fmla="*/ 18961 h 189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369" h="18961">
                  <a:moveTo>
                    <a:pt x="1887" y="725"/>
                  </a:moveTo>
                  <a:cubicBezTo>
                    <a:pt x="5234" y="567"/>
                    <a:pt x="8581" y="409"/>
                    <a:pt x="11851" y="409"/>
                  </a:cubicBezTo>
                  <a:cubicBezTo>
                    <a:pt x="14132" y="409"/>
                    <a:pt x="20521" y="-1798"/>
                    <a:pt x="21206" y="4035"/>
                  </a:cubicBezTo>
                  <a:cubicBezTo>
                    <a:pt x="21510" y="6716"/>
                    <a:pt x="21282" y="10342"/>
                    <a:pt x="21358" y="13338"/>
                  </a:cubicBezTo>
                  <a:cubicBezTo>
                    <a:pt x="21434" y="18067"/>
                    <a:pt x="20521" y="18226"/>
                    <a:pt x="18468" y="18383"/>
                  </a:cubicBezTo>
                  <a:cubicBezTo>
                    <a:pt x="15045" y="18856"/>
                    <a:pt x="11623" y="18856"/>
                    <a:pt x="8276" y="18856"/>
                  </a:cubicBezTo>
                  <a:cubicBezTo>
                    <a:pt x="6527" y="18856"/>
                    <a:pt x="975" y="19802"/>
                    <a:pt x="290" y="16018"/>
                  </a:cubicBezTo>
                  <a:cubicBezTo>
                    <a:pt x="-90" y="13968"/>
                    <a:pt x="-14" y="9712"/>
                    <a:pt x="62" y="7346"/>
                  </a:cubicBezTo>
                  <a:cubicBezTo>
                    <a:pt x="138" y="4666"/>
                    <a:pt x="443" y="1355"/>
                    <a:pt x="1964" y="72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97" name="Rectangle 109"/>
            <p:cNvSpPr>
              <a:spLocks/>
            </p:cNvSpPr>
            <p:nvPr/>
          </p:nvSpPr>
          <p:spPr bwMode="auto">
            <a:xfrm>
              <a:off x="5913271" y="8169398"/>
              <a:ext cx="1219200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Submit!</a:t>
              </a:r>
            </a:p>
          </p:txBody>
        </p:sp>
      </p:grpSp>
      <p:sp>
        <p:nvSpPr>
          <p:cNvPr id="28" name="Rectangle 27">
            <a:hlinkClick r:id="rId4" action="ppaction://hlinksldjump"/>
          </p:cNvPr>
          <p:cNvSpPr/>
          <p:nvPr/>
        </p:nvSpPr>
        <p:spPr>
          <a:xfrm>
            <a:off x="5967413" y="8807450"/>
            <a:ext cx="16002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84" name="AutoShape 7"/>
          <p:cNvSpPr>
            <a:spLocks/>
          </p:cNvSpPr>
          <p:nvPr/>
        </p:nvSpPr>
        <p:spPr bwMode="auto">
          <a:xfrm>
            <a:off x="9580563" y="6445250"/>
            <a:ext cx="2362200" cy="20574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8685" name="Picture 1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5" cstate="print"/>
          <a:srcRect t="13589" r="51271" b="21178"/>
          <a:stretch>
            <a:fillRect/>
          </a:stretch>
        </p:blipFill>
        <p:spPr bwMode="auto">
          <a:xfrm>
            <a:off x="9745663" y="6554788"/>
            <a:ext cx="2057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>
            <a:hlinkClick r:id="rId6" action="ppaction://hlinksldjump"/>
          </p:cNvPr>
          <p:cNvSpPr/>
          <p:nvPr/>
        </p:nvSpPr>
        <p:spPr>
          <a:xfrm>
            <a:off x="9777413" y="6402388"/>
            <a:ext cx="2590800" cy="2057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8687" name="Picture 2" descr="http://3.bp.blogspot.com/-gbeG5V1EP4Q/Tu-S6q97lWI/AAAAAAAABx0/6YdXMLPX9Gs/s1600/christmas-decorating-tips-ralph-lauren-1.jpg"/>
          <p:cNvPicPr>
            <a:picLocks noChangeAspect="1" noChangeArrowheads="1"/>
          </p:cNvPicPr>
          <p:nvPr/>
        </p:nvPicPr>
        <p:blipFill>
          <a:blip r:embed="rId7" cstate="print"/>
          <a:srcRect r="5882"/>
          <a:stretch>
            <a:fillRect/>
          </a:stretch>
        </p:blipFill>
        <p:spPr bwMode="auto">
          <a:xfrm>
            <a:off x="1624013" y="0"/>
            <a:ext cx="48768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8" name="Picture 4" descr="http://1.bp.blogspot.com/-anSPjWY2_dc/TuPBv7LgxxI/AAAAAAAADVs/_bFeevjHE_M/s1600/DSC01446.JPG"/>
          <p:cNvPicPr>
            <a:picLocks noChangeAspect="1" noChangeArrowheads="1"/>
          </p:cNvPicPr>
          <p:nvPr/>
        </p:nvPicPr>
        <p:blipFill>
          <a:blip r:embed="rId8" cstate="print"/>
          <a:srcRect l="8109" r="8109"/>
          <a:stretch>
            <a:fillRect/>
          </a:stretch>
        </p:blipFill>
        <p:spPr bwMode="auto">
          <a:xfrm>
            <a:off x="6805613" y="0"/>
            <a:ext cx="4724400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689" name="Group 31"/>
          <p:cNvGrpSpPr>
            <a:grpSpLocks/>
          </p:cNvGrpSpPr>
          <p:nvPr/>
        </p:nvGrpSpPr>
        <p:grpSpPr bwMode="auto">
          <a:xfrm rot="10800000">
            <a:off x="11374438" y="382588"/>
            <a:ext cx="688975" cy="687387"/>
            <a:chOff x="9799471" y="3464257"/>
            <a:chExt cx="688975" cy="687387"/>
          </a:xfrm>
        </p:grpSpPr>
        <p:sp>
          <p:nvSpPr>
            <p:cNvPr id="28694" name="AutoShape 51"/>
            <p:cNvSpPr>
              <a:spLocks/>
            </p:cNvSpPr>
            <p:nvPr/>
          </p:nvSpPr>
          <p:spPr bwMode="auto">
            <a:xfrm>
              <a:off x="9799471" y="3464257"/>
              <a:ext cx="688975" cy="687387"/>
            </a:xfrm>
            <a:custGeom>
              <a:avLst/>
              <a:gdLst>
                <a:gd name="T0" fmla="*/ 686661 w 21441"/>
                <a:gd name="T1" fmla="*/ 0 h 20853"/>
                <a:gd name="T2" fmla="*/ 2423414 w 21441"/>
                <a:gd name="T3" fmla="*/ 0 h 20853"/>
                <a:gd name="T4" fmla="*/ 4482371 w 21441"/>
                <a:gd name="T5" fmla="*/ 34776 h 20853"/>
                <a:gd name="T6" fmla="*/ 8501087 w 21441"/>
                <a:gd name="T7" fmla="*/ 34776 h 20853"/>
                <a:gd name="T8" fmla="*/ 17383213 w 21441"/>
                <a:gd name="T9" fmla="*/ 34776 h 20853"/>
                <a:gd name="T10" fmla="*/ 21228470 w 21441"/>
                <a:gd name="T11" fmla="*/ 0 h 20853"/>
                <a:gd name="T12" fmla="*/ 22022521 w 21441"/>
                <a:gd name="T13" fmla="*/ 1309342 h 20853"/>
                <a:gd name="T14" fmla="*/ 21873840 w 21441"/>
                <a:gd name="T15" fmla="*/ 3469470 h 20853"/>
                <a:gd name="T16" fmla="*/ 22022521 w 21441"/>
                <a:gd name="T17" fmla="*/ 5592679 h 20853"/>
                <a:gd name="T18" fmla="*/ 22047296 w 21441"/>
                <a:gd name="T19" fmla="*/ 7894088 h 20853"/>
                <a:gd name="T20" fmla="*/ 22096878 w 21441"/>
                <a:gd name="T21" fmla="*/ 12389282 h 20853"/>
                <a:gd name="T22" fmla="*/ 22022521 w 21441"/>
                <a:gd name="T23" fmla="*/ 16956236 h 20853"/>
                <a:gd name="T24" fmla="*/ 22096878 w 21441"/>
                <a:gd name="T25" fmla="*/ 21380825 h 20853"/>
                <a:gd name="T26" fmla="*/ 19268679 w 21441"/>
                <a:gd name="T27" fmla="*/ 22548917 h 20853"/>
                <a:gd name="T28" fmla="*/ 12321569 w 21441"/>
                <a:gd name="T29" fmla="*/ 22584749 h 20853"/>
                <a:gd name="T30" fmla="*/ 2001115 w 21441"/>
                <a:gd name="T31" fmla="*/ 22514141 h 20853"/>
                <a:gd name="T32" fmla="*/ 388237 w 21441"/>
                <a:gd name="T33" fmla="*/ 22266388 h 20853"/>
                <a:gd name="T34" fmla="*/ 16517 w 21441"/>
                <a:gd name="T35" fmla="*/ 20177955 h 20853"/>
                <a:gd name="T36" fmla="*/ 140424 w 21441"/>
                <a:gd name="T37" fmla="*/ 15256806 h 20853"/>
                <a:gd name="T38" fmla="*/ 66099 w 21441"/>
                <a:gd name="T39" fmla="*/ 12743508 h 20853"/>
                <a:gd name="T40" fmla="*/ 165198 w 21441"/>
                <a:gd name="T41" fmla="*/ 10335627 h 20853"/>
                <a:gd name="T42" fmla="*/ 41292 w 21441"/>
                <a:gd name="T43" fmla="*/ 7751719 h 20853"/>
                <a:gd name="T44" fmla="*/ 190006 w 21441"/>
                <a:gd name="T45" fmla="*/ 5238454 h 20853"/>
                <a:gd name="T46" fmla="*/ 686661 w 21441"/>
                <a:gd name="T47" fmla="*/ 70641 h 208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441"/>
                <a:gd name="T73" fmla="*/ 0 h 20853"/>
                <a:gd name="T74" fmla="*/ 21441 w 21441"/>
                <a:gd name="T75" fmla="*/ 20853 h 208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441" h="20853">
                  <a:moveTo>
                    <a:pt x="665" y="0"/>
                  </a:moveTo>
                  <a:cubicBezTo>
                    <a:pt x="1169" y="163"/>
                    <a:pt x="1818" y="0"/>
                    <a:pt x="2347" y="0"/>
                  </a:cubicBezTo>
                  <a:cubicBezTo>
                    <a:pt x="3020" y="0"/>
                    <a:pt x="3668" y="32"/>
                    <a:pt x="4341" y="32"/>
                  </a:cubicBezTo>
                  <a:cubicBezTo>
                    <a:pt x="5638" y="32"/>
                    <a:pt x="6936" y="32"/>
                    <a:pt x="8233" y="32"/>
                  </a:cubicBezTo>
                  <a:cubicBezTo>
                    <a:pt x="11092" y="32"/>
                    <a:pt x="13976" y="32"/>
                    <a:pt x="16835" y="32"/>
                  </a:cubicBezTo>
                  <a:cubicBezTo>
                    <a:pt x="18084" y="32"/>
                    <a:pt x="19310" y="0"/>
                    <a:pt x="20559" y="0"/>
                  </a:cubicBezTo>
                  <a:cubicBezTo>
                    <a:pt x="21184" y="0"/>
                    <a:pt x="21375" y="326"/>
                    <a:pt x="21328" y="1205"/>
                  </a:cubicBezTo>
                  <a:cubicBezTo>
                    <a:pt x="21279" y="1857"/>
                    <a:pt x="21184" y="2508"/>
                    <a:pt x="21184" y="3193"/>
                  </a:cubicBezTo>
                  <a:cubicBezTo>
                    <a:pt x="21184" y="3844"/>
                    <a:pt x="21255" y="4528"/>
                    <a:pt x="21328" y="5147"/>
                  </a:cubicBezTo>
                  <a:cubicBezTo>
                    <a:pt x="21400" y="5864"/>
                    <a:pt x="21255" y="6548"/>
                    <a:pt x="21352" y="7265"/>
                  </a:cubicBezTo>
                  <a:cubicBezTo>
                    <a:pt x="21520" y="8601"/>
                    <a:pt x="21400" y="10034"/>
                    <a:pt x="21400" y="11402"/>
                  </a:cubicBezTo>
                  <a:cubicBezTo>
                    <a:pt x="21400" y="12803"/>
                    <a:pt x="21328" y="14204"/>
                    <a:pt x="21328" y="15605"/>
                  </a:cubicBezTo>
                  <a:cubicBezTo>
                    <a:pt x="21328" y="16973"/>
                    <a:pt x="21400" y="18341"/>
                    <a:pt x="21400" y="19677"/>
                  </a:cubicBezTo>
                  <a:cubicBezTo>
                    <a:pt x="21400" y="21339"/>
                    <a:pt x="19525" y="20752"/>
                    <a:pt x="18661" y="20752"/>
                  </a:cubicBezTo>
                  <a:cubicBezTo>
                    <a:pt x="16402" y="20752"/>
                    <a:pt x="14168" y="20785"/>
                    <a:pt x="11933" y="20785"/>
                  </a:cubicBezTo>
                  <a:cubicBezTo>
                    <a:pt x="8594" y="20785"/>
                    <a:pt x="5254" y="20720"/>
                    <a:pt x="1938" y="20720"/>
                  </a:cubicBezTo>
                  <a:cubicBezTo>
                    <a:pt x="1458" y="20720"/>
                    <a:pt x="785" y="20883"/>
                    <a:pt x="376" y="20492"/>
                  </a:cubicBezTo>
                  <a:cubicBezTo>
                    <a:pt x="-80" y="20134"/>
                    <a:pt x="40" y="19189"/>
                    <a:pt x="16" y="18570"/>
                  </a:cubicBezTo>
                  <a:cubicBezTo>
                    <a:pt x="-56" y="17104"/>
                    <a:pt x="136" y="15572"/>
                    <a:pt x="136" y="14041"/>
                  </a:cubicBezTo>
                  <a:cubicBezTo>
                    <a:pt x="136" y="13292"/>
                    <a:pt x="136" y="12477"/>
                    <a:pt x="64" y="11728"/>
                  </a:cubicBezTo>
                  <a:cubicBezTo>
                    <a:pt x="16" y="11012"/>
                    <a:pt x="160" y="10262"/>
                    <a:pt x="160" y="9512"/>
                  </a:cubicBezTo>
                  <a:cubicBezTo>
                    <a:pt x="160" y="8731"/>
                    <a:pt x="64" y="7949"/>
                    <a:pt x="40" y="7134"/>
                  </a:cubicBezTo>
                  <a:cubicBezTo>
                    <a:pt x="16" y="6385"/>
                    <a:pt x="208" y="5603"/>
                    <a:pt x="184" y="4821"/>
                  </a:cubicBezTo>
                  <a:cubicBezTo>
                    <a:pt x="160" y="4203"/>
                    <a:pt x="-80" y="-261"/>
                    <a:pt x="665" y="65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95" name="AutoShape 64"/>
            <p:cNvSpPr>
              <a:spLocks/>
            </p:cNvSpPr>
            <p:nvPr/>
          </p:nvSpPr>
          <p:spPr bwMode="auto">
            <a:xfrm rot="5400000">
              <a:off x="9932986" y="3585369"/>
              <a:ext cx="450058" cy="459581"/>
            </a:xfrm>
            <a:custGeom>
              <a:avLst/>
              <a:gdLst>
                <a:gd name="T0" fmla="*/ 4688093 w 21354"/>
                <a:gd name="T1" fmla="*/ 4889239 h 21600"/>
                <a:gd name="T2" fmla="*/ 0 60000 65536"/>
                <a:gd name="T3" fmla="*/ 0 w 21354"/>
                <a:gd name="T4" fmla="*/ 0 h 21600"/>
                <a:gd name="T5" fmla="*/ 21354 w 21354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54" h="21600">
                  <a:moveTo>
                    <a:pt x="21354" y="9741"/>
                  </a:moveTo>
                  <a:cubicBezTo>
                    <a:pt x="17729" y="6353"/>
                    <a:pt x="13348" y="3600"/>
                    <a:pt x="9421" y="1059"/>
                  </a:cubicBezTo>
                  <a:cubicBezTo>
                    <a:pt x="9119" y="2965"/>
                    <a:pt x="8968" y="5082"/>
                    <a:pt x="9270" y="6988"/>
                  </a:cubicBezTo>
                  <a:cubicBezTo>
                    <a:pt x="6400" y="3600"/>
                    <a:pt x="3077" y="2753"/>
                    <a:pt x="56" y="0"/>
                  </a:cubicBezTo>
                  <a:cubicBezTo>
                    <a:pt x="811" y="6988"/>
                    <a:pt x="-246" y="14400"/>
                    <a:pt x="56" y="21176"/>
                  </a:cubicBezTo>
                  <a:cubicBezTo>
                    <a:pt x="3228" y="19694"/>
                    <a:pt x="5947" y="15247"/>
                    <a:pt x="9119" y="14188"/>
                  </a:cubicBezTo>
                  <a:cubicBezTo>
                    <a:pt x="9572" y="16729"/>
                    <a:pt x="9270" y="19271"/>
                    <a:pt x="9270" y="21600"/>
                  </a:cubicBezTo>
                  <a:cubicBezTo>
                    <a:pt x="13348" y="18847"/>
                    <a:pt x="18182" y="14612"/>
                    <a:pt x="21354" y="995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1" name="Rectangle 30">
            <a:hlinkClick r:id="rId9" action="ppaction://hlinksldjump"/>
          </p:cNvPr>
          <p:cNvSpPr/>
          <p:nvPr/>
        </p:nvSpPr>
        <p:spPr>
          <a:xfrm rot="10800000">
            <a:off x="11377613" y="384175"/>
            <a:ext cx="6858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91" name="AutoShape 7"/>
          <p:cNvSpPr>
            <a:spLocks/>
          </p:cNvSpPr>
          <p:nvPr/>
        </p:nvSpPr>
        <p:spPr bwMode="auto">
          <a:xfrm>
            <a:off x="6881813" y="6491288"/>
            <a:ext cx="2514600" cy="1895475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8692" name="Picture 2" descr="http://s1.reutersmedia.net/resources/r/?m=02&amp;d=20140320&amp;t=2&amp;i=866817554&amp;w=580&amp;fh=&amp;fw=&amp;ll=&amp;pl=&amp;r=CBREA2J15SJ0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989763" y="6727825"/>
            <a:ext cx="2325687" cy="15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33">
            <a:hlinkClick r:id="rId11" action="ppaction://hlinksldjump"/>
          </p:cNvPr>
          <p:cNvSpPr/>
          <p:nvPr/>
        </p:nvSpPr>
        <p:spPr>
          <a:xfrm>
            <a:off x="6881813" y="6478588"/>
            <a:ext cx="2590800" cy="193833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29744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45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46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47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48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49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50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29751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29699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Assignments</a:t>
            </a:r>
          </a:p>
        </p:txBody>
      </p:sp>
      <p:sp>
        <p:nvSpPr>
          <p:cNvPr id="29700" name="AutoShape 7"/>
          <p:cNvSpPr>
            <a:spLocks/>
          </p:cNvSpPr>
          <p:nvPr/>
        </p:nvSpPr>
        <p:spPr bwMode="auto">
          <a:xfrm>
            <a:off x="633413" y="1906588"/>
            <a:ext cx="11734800" cy="16002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1" name="TextBox 12"/>
          <p:cNvSpPr txBox="1">
            <a:spLocks noChangeArrowheads="1"/>
          </p:cNvSpPr>
          <p:nvPr/>
        </p:nvSpPr>
        <p:spPr bwMode="auto">
          <a:xfrm>
            <a:off x="10234613" y="2135188"/>
            <a:ext cx="19050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Myriad Pro" pitchFamily="34" charset="0"/>
              </a:rPr>
              <a:t>15-07-2015</a:t>
            </a:r>
          </a:p>
        </p:txBody>
      </p:sp>
      <p:sp>
        <p:nvSpPr>
          <p:cNvPr id="29702" name="AutoShape 51"/>
          <p:cNvSpPr>
            <a:spLocks/>
          </p:cNvSpPr>
          <p:nvPr/>
        </p:nvSpPr>
        <p:spPr bwMode="auto">
          <a:xfrm>
            <a:off x="938213" y="2287588"/>
            <a:ext cx="688975" cy="687387"/>
          </a:xfrm>
          <a:custGeom>
            <a:avLst/>
            <a:gdLst>
              <a:gd name="T0" fmla="*/ 686661 w 21441"/>
              <a:gd name="T1" fmla="*/ 0 h 20853"/>
              <a:gd name="T2" fmla="*/ 2423414 w 21441"/>
              <a:gd name="T3" fmla="*/ 0 h 20853"/>
              <a:gd name="T4" fmla="*/ 4482371 w 21441"/>
              <a:gd name="T5" fmla="*/ 34776 h 20853"/>
              <a:gd name="T6" fmla="*/ 8501087 w 21441"/>
              <a:gd name="T7" fmla="*/ 34776 h 20853"/>
              <a:gd name="T8" fmla="*/ 17383213 w 21441"/>
              <a:gd name="T9" fmla="*/ 34776 h 20853"/>
              <a:gd name="T10" fmla="*/ 21228470 w 21441"/>
              <a:gd name="T11" fmla="*/ 0 h 20853"/>
              <a:gd name="T12" fmla="*/ 22022521 w 21441"/>
              <a:gd name="T13" fmla="*/ 1309342 h 20853"/>
              <a:gd name="T14" fmla="*/ 21873840 w 21441"/>
              <a:gd name="T15" fmla="*/ 3469470 h 20853"/>
              <a:gd name="T16" fmla="*/ 22022521 w 21441"/>
              <a:gd name="T17" fmla="*/ 5592679 h 20853"/>
              <a:gd name="T18" fmla="*/ 22047296 w 21441"/>
              <a:gd name="T19" fmla="*/ 7894088 h 20853"/>
              <a:gd name="T20" fmla="*/ 22096878 w 21441"/>
              <a:gd name="T21" fmla="*/ 12389282 h 20853"/>
              <a:gd name="T22" fmla="*/ 22022521 w 21441"/>
              <a:gd name="T23" fmla="*/ 16956236 h 20853"/>
              <a:gd name="T24" fmla="*/ 22096878 w 21441"/>
              <a:gd name="T25" fmla="*/ 21380825 h 20853"/>
              <a:gd name="T26" fmla="*/ 19268679 w 21441"/>
              <a:gd name="T27" fmla="*/ 22548917 h 20853"/>
              <a:gd name="T28" fmla="*/ 12321569 w 21441"/>
              <a:gd name="T29" fmla="*/ 22584749 h 20853"/>
              <a:gd name="T30" fmla="*/ 2001115 w 21441"/>
              <a:gd name="T31" fmla="*/ 22514141 h 20853"/>
              <a:gd name="T32" fmla="*/ 388237 w 21441"/>
              <a:gd name="T33" fmla="*/ 22266388 h 20853"/>
              <a:gd name="T34" fmla="*/ 16517 w 21441"/>
              <a:gd name="T35" fmla="*/ 20177955 h 20853"/>
              <a:gd name="T36" fmla="*/ 140424 w 21441"/>
              <a:gd name="T37" fmla="*/ 15256806 h 20853"/>
              <a:gd name="T38" fmla="*/ 66099 w 21441"/>
              <a:gd name="T39" fmla="*/ 12743508 h 20853"/>
              <a:gd name="T40" fmla="*/ 165198 w 21441"/>
              <a:gd name="T41" fmla="*/ 10335627 h 20853"/>
              <a:gd name="T42" fmla="*/ 41292 w 21441"/>
              <a:gd name="T43" fmla="*/ 7751719 h 20853"/>
              <a:gd name="T44" fmla="*/ 190006 w 21441"/>
              <a:gd name="T45" fmla="*/ 5238454 h 20853"/>
              <a:gd name="T46" fmla="*/ 686661 w 21441"/>
              <a:gd name="T47" fmla="*/ 70641 h 2085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1441"/>
              <a:gd name="T73" fmla="*/ 0 h 20853"/>
              <a:gd name="T74" fmla="*/ 21441 w 21441"/>
              <a:gd name="T75" fmla="*/ 20853 h 2085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1441" h="20853">
                <a:moveTo>
                  <a:pt x="665" y="0"/>
                </a:moveTo>
                <a:cubicBezTo>
                  <a:pt x="1169" y="163"/>
                  <a:pt x="1818" y="0"/>
                  <a:pt x="2347" y="0"/>
                </a:cubicBezTo>
                <a:cubicBezTo>
                  <a:pt x="3020" y="0"/>
                  <a:pt x="3668" y="32"/>
                  <a:pt x="4341" y="32"/>
                </a:cubicBezTo>
                <a:cubicBezTo>
                  <a:pt x="5638" y="32"/>
                  <a:pt x="6936" y="32"/>
                  <a:pt x="8233" y="32"/>
                </a:cubicBezTo>
                <a:cubicBezTo>
                  <a:pt x="11092" y="32"/>
                  <a:pt x="13976" y="32"/>
                  <a:pt x="16835" y="32"/>
                </a:cubicBezTo>
                <a:cubicBezTo>
                  <a:pt x="18084" y="32"/>
                  <a:pt x="19310" y="0"/>
                  <a:pt x="20559" y="0"/>
                </a:cubicBezTo>
                <a:cubicBezTo>
                  <a:pt x="21184" y="0"/>
                  <a:pt x="21375" y="326"/>
                  <a:pt x="21328" y="1205"/>
                </a:cubicBezTo>
                <a:cubicBezTo>
                  <a:pt x="21279" y="1857"/>
                  <a:pt x="21184" y="2508"/>
                  <a:pt x="21184" y="3193"/>
                </a:cubicBezTo>
                <a:cubicBezTo>
                  <a:pt x="21184" y="3844"/>
                  <a:pt x="21255" y="4528"/>
                  <a:pt x="21328" y="5147"/>
                </a:cubicBezTo>
                <a:cubicBezTo>
                  <a:pt x="21400" y="5864"/>
                  <a:pt x="21255" y="6548"/>
                  <a:pt x="21352" y="7265"/>
                </a:cubicBezTo>
                <a:cubicBezTo>
                  <a:pt x="21520" y="8601"/>
                  <a:pt x="21400" y="10034"/>
                  <a:pt x="21400" y="11402"/>
                </a:cubicBezTo>
                <a:cubicBezTo>
                  <a:pt x="21400" y="12803"/>
                  <a:pt x="21328" y="14204"/>
                  <a:pt x="21328" y="15605"/>
                </a:cubicBezTo>
                <a:cubicBezTo>
                  <a:pt x="21328" y="16973"/>
                  <a:pt x="21400" y="18341"/>
                  <a:pt x="21400" y="19677"/>
                </a:cubicBezTo>
                <a:cubicBezTo>
                  <a:pt x="21400" y="21339"/>
                  <a:pt x="19525" y="20752"/>
                  <a:pt x="18661" y="20752"/>
                </a:cubicBezTo>
                <a:cubicBezTo>
                  <a:pt x="16402" y="20752"/>
                  <a:pt x="14168" y="20785"/>
                  <a:pt x="11933" y="20785"/>
                </a:cubicBezTo>
                <a:cubicBezTo>
                  <a:pt x="8594" y="20785"/>
                  <a:pt x="5254" y="20720"/>
                  <a:pt x="1938" y="20720"/>
                </a:cubicBezTo>
                <a:cubicBezTo>
                  <a:pt x="1458" y="20720"/>
                  <a:pt x="785" y="20883"/>
                  <a:pt x="376" y="20492"/>
                </a:cubicBezTo>
                <a:cubicBezTo>
                  <a:pt x="-80" y="20134"/>
                  <a:pt x="40" y="19189"/>
                  <a:pt x="16" y="18570"/>
                </a:cubicBezTo>
                <a:cubicBezTo>
                  <a:pt x="-56" y="17104"/>
                  <a:pt x="136" y="15572"/>
                  <a:pt x="136" y="14041"/>
                </a:cubicBezTo>
                <a:cubicBezTo>
                  <a:pt x="136" y="13292"/>
                  <a:pt x="136" y="12477"/>
                  <a:pt x="64" y="11728"/>
                </a:cubicBezTo>
                <a:cubicBezTo>
                  <a:pt x="16" y="11012"/>
                  <a:pt x="160" y="10262"/>
                  <a:pt x="160" y="9512"/>
                </a:cubicBezTo>
                <a:cubicBezTo>
                  <a:pt x="160" y="8731"/>
                  <a:pt x="64" y="7949"/>
                  <a:pt x="40" y="7134"/>
                </a:cubicBezTo>
                <a:cubicBezTo>
                  <a:pt x="16" y="6385"/>
                  <a:pt x="208" y="5603"/>
                  <a:pt x="184" y="4821"/>
                </a:cubicBezTo>
                <a:cubicBezTo>
                  <a:pt x="160" y="4203"/>
                  <a:pt x="-80" y="-261"/>
                  <a:pt x="665" y="65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3" name="TextBox 14"/>
          <p:cNvSpPr txBox="1">
            <a:spLocks noChangeArrowheads="1"/>
          </p:cNvSpPr>
          <p:nvPr/>
        </p:nvSpPr>
        <p:spPr bwMode="auto">
          <a:xfrm>
            <a:off x="3281363" y="2179638"/>
            <a:ext cx="7162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Dress mannequin</a:t>
            </a:r>
          </a:p>
        </p:txBody>
      </p:sp>
      <p:sp>
        <p:nvSpPr>
          <p:cNvPr id="29704" name="TextBox 15"/>
          <p:cNvSpPr txBox="1">
            <a:spLocks noChangeArrowheads="1"/>
          </p:cNvSpPr>
          <p:nvPr/>
        </p:nvSpPr>
        <p:spPr bwMode="auto">
          <a:xfrm>
            <a:off x="3300413" y="2763838"/>
            <a:ext cx="71628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 dirty="0">
                <a:latin typeface="Myriad Pro" pitchFamily="34" charset="0"/>
              </a:rPr>
              <a:t>1 day remaining…</a:t>
            </a:r>
          </a:p>
        </p:txBody>
      </p:sp>
      <p:sp>
        <p:nvSpPr>
          <p:cNvPr id="29705" name="AutoShape 48"/>
          <p:cNvSpPr>
            <a:spLocks/>
          </p:cNvSpPr>
          <p:nvPr/>
        </p:nvSpPr>
        <p:spPr bwMode="auto">
          <a:xfrm>
            <a:off x="1585913" y="2630488"/>
            <a:ext cx="311150" cy="11112"/>
          </a:xfrm>
          <a:custGeom>
            <a:avLst/>
            <a:gdLst>
              <a:gd name="T0" fmla="*/ 0 w 21600"/>
              <a:gd name="T1" fmla="*/ 0 h 9600"/>
              <a:gd name="T2" fmla="*/ 4482145 w 21600"/>
              <a:gd name="T3" fmla="*/ 0 h 9600"/>
              <a:gd name="T4" fmla="*/ 0 60000 65536"/>
              <a:gd name="T5" fmla="*/ 0 60000 65536"/>
              <a:gd name="T6" fmla="*/ 0 w 21600"/>
              <a:gd name="T7" fmla="*/ 0 h 9600"/>
              <a:gd name="T8" fmla="*/ 21600 w 21600"/>
              <a:gd name="T9" fmla="*/ 9600 h 96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00" h="9600">
                <a:moveTo>
                  <a:pt x="0" y="0"/>
                </a:moveTo>
                <a:cubicBezTo>
                  <a:pt x="6422" y="21600"/>
                  <a:pt x="15178" y="0"/>
                  <a:pt x="21600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6" name="AutoShape 52"/>
          <p:cNvSpPr>
            <a:spLocks/>
          </p:cNvSpPr>
          <p:nvPr/>
        </p:nvSpPr>
        <p:spPr bwMode="auto">
          <a:xfrm>
            <a:off x="1849438" y="2274888"/>
            <a:ext cx="688975" cy="698500"/>
          </a:xfrm>
          <a:custGeom>
            <a:avLst/>
            <a:gdLst>
              <a:gd name="T0" fmla="*/ 852491 w 21472"/>
              <a:gd name="T1" fmla="*/ 171072 h 20889"/>
              <a:gd name="T2" fmla="*/ 10316432 w 21472"/>
              <a:gd name="T3" fmla="*/ 278410 h 20889"/>
              <a:gd name="T4" fmla="*/ 20422821 w 21472"/>
              <a:gd name="T5" fmla="*/ 135293 h 20889"/>
              <a:gd name="T6" fmla="*/ 22053682 w 21472"/>
              <a:gd name="T7" fmla="*/ 1033154 h 20889"/>
              <a:gd name="T8" fmla="*/ 22004267 w 21472"/>
              <a:gd name="T9" fmla="*/ 3190047 h 20889"/>
              <a:gd name="T10" fmla="*/ 21930146 w 21472"/>
              <a:gd name="T11" fmla="*/ 5849022 h 20889"/>
              <a:gd name="T12" fmla="*/ 21831318 w 21472"/>
              <a:gd name="T13" fmla="*/ 8473286 h 20889"/>
              <a:gd name="T14" fmla="*/ 21979560 w 21472"/>
              <a:gd name="T15" fmla="*/ 13397596 h 20889"/>
              <a:gd name="T16" fmla="*/ 21954853 w 21472"/>
              <a:gd name="T17" fmla="*/ 18608143 h 20889"/>
              <a:gd name="T18" fmla="*/ 21856025 w 21472"/>
              <a:gd name="T19" fmla="*/ 21123966 h 20889"/>
              <a:gd name="T20" fmla="*/ 21510062 w 21472"/>
              <a:gd name="T21" fmla="*/ 23136638 h 20889"/>
              <a:gd name="T22" fmla="*/ 19533270 w 21472"/>
              <a:gd name="T23" fmla="*/ 23316638 h 20889"/>
              <a:gd name="T24" fmla="*/ 16444527 w 21472"/>
              <a:gd name="T25" fmla="*/ 23245079 h 20889"/>
              <a:gd name="T26" fmla="*/ 9130363 w 21472"/>
              <a:gd name="T27" fmla="*/ 23280859 h 20889"/>
              <a:gd name="T28" fmla="*/ 3669453 w 21472"/>
              <a:gd name="T29" fmla="*/ 23136638 h 20889"/>
              <a:gd name="T30" fmla="*/ 160628 w 21472"/>
              <a:gd name="T31" fmla="*/ 22526115 h 20889"/>
              <a:gd name="T32" fmla="*/ 61768 w 21472"/>
              <a:gd name="T33" fmla="*/ 19758700 h 20889"/>
              <a:gd name="T34" fmla="*/ 12354 w 21472"/>
              <a:gd name="T35" fmla="*/ 17027093 h 20889"/>
              <a:gd name="T36" fmla="*/ 135921 w 21472"/>
              <a:gd name="T37" fmla="*/ 6569090 h 20889"/>
              <a:gd name="T38" fmla="*/ 234749 w 21472"/>
              <a:gd name="T39" fmla="*/ 2794234 h 20889"/>
              <a:gd name="T40" fmla="*/ 1124301 w 21472"/>
              <a:gd name="T41" fmla="*/ 171072 h 208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1472"/>
              <a:gd name="T64" fmla="*/ 0 h 20889"/>
              <a:gd name="T65" fmla="*/ 21472 w 21472"/>
              <a:gd name="T66" fmla="*/ 20889 h 2088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1472" h="20889">
                <a:moveTo>
                  <a:pt x="828" y="153"/>
                </a:moveTo>
                <a:cubicBezTo>
                  <a:pt x="3876" y="378"/>
                  <a:pt x="6948" y="89"/>
                  <a:pt x="10020" y="249"/>
                </a:cubicBezTo>
                <a:cubicBezTo>
                  <a:pt x="13284" y="410"/>
                  <a:pt x="16572" y="-265"/>
                  <a:pt x="19836" y="121"/>
                </a:cubicBezTo>
                <a:cubicBezTo>
                  <a:pt x="20388" y="185"/>
                  <a:pt x="21228" y="56"/>
                  <a:pt x="21420" y="924"/>
                </a:cubicBezTo>
                <a:cubicBezTo>
                  <a:pt x="21540" y="1471"/>
                  <a:pt x="21420" y="2307"/>
                  <a:pt x="21372" y="2853"/>
                </a:cubicBezTo>
                <a:cubicBezTo>
                  <a:pt x="21300" y="3657"/>
                  <a:pt x="21348" y="4460"/>
                  <a:pt x="21300" y="5231"/>
                </a:cubicBezTo>
                <a:cubicBezTo>
                  <a:pt x="21252" y="6003"/>
                  <a:pt x="21204" y="6806"/>
                  <a:pt x="21204" y="7578"/>
                </a:cubicBezTo>
                <a:cubicBezTo>
                  <a:pt x="21204" y="9024"/>
                  <a:pt x="21396" y="10503"/>
                  <a:pt x="21348" y="11982"/>
                </a:cubicBezTo>
                <a:cubicBezTo>
                  <a:pt x="21300" y="13556"/>
                  <a:pt x="21276" y="15067"/>
                  <a:pt x="21324" y="16642"/>
                </a:cubicBezTo>
                <a:cubicBezTo>
                  <a:pt x="21348" y="17382"/>
                  <a:pt x="21252" y="18153"/>
                  <a:pt x="21228" y="18892"/>
                </a:cubicBezTo>
                <a:cubicBezTo>
                  <a:pt x="21204" y="19567"/>
                  <a:pt x="21468" y="20435"/>
                  <a:pt x="20892" y="20692"/>
                </a:cubicBezTo>
                <a:cubicBezTo>
                  <a:pt x="20316" y="20949"/>
                  <a:pt x="19548" y="20821"/>
                  <a:pt x="18972" y="20853"/>
                </a:cubicBezTo>
                <a:cubicBezTo>
                  <a:pt x="17964" y="20885"/>
                  <a:pt x="16956" y="20821"/>
                  <a:pt x="15972" y="20789"/>
                </a:cubicBezTo>
                <a:cubicBezTo>
                  <a:pt x="13596" y="20692"/>
                  <a:pt x="11244" y="20821"/>
                  <a:pt x="8868" y="20821"/>
                </a:cubicBezTo>
                <a:cubicBezTo>
                  <a:pt x="7116" y="20821"/>
                  <a:pt x="5340" y="20628"/>
                  <a:pt x="3564" y="20692"/>
                </a:cubicBezTo>
                <a:cubicBezTo>
                  <a:pt x="2796" y="20757"/>
                  <a:pt x="468" y="21335"/>
                  <a:pt x="156" y="20146"/>
                </a:cubicBezTo>
                <a:cubicBezTo>
                  <a:pt x="-36" y="19374"/>
                  <a:pt x="60" y="18507"/>
                  <a:pt x="60" y="17671"/>
                </a:cubicBezTo>
                <a:cubicBezTo>
                  <a:pt x="60" y="16867"/>
                  <a:pt x="12" y="16064"/>
                  <a:pt x="12" y="15228"/>
                </a:cubicBezTo>
                <a:cubicBezTo>
                  <a:pt x="-60" y="12110"/>
                  <a:pt x="228" y="8992"/>
                  <a:pt x="132" y="5875"/>
                </a:cubicBezTo>
                <a:cubicBezTo>
                  <a:pt x="108" y="4750"/>
                  <a:pt x="252" y="3624"/>
                  <a:pt x="228" y="2499"/>
                </a:cubicBezTo>
                <a:cubicBezTo>
                  <a:pt x="204" y="1342"/>
                  <a:pt x="-36" y="56"/>
                  <a:pt x="1092" y="1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7" name="AutoShape 7"/>
          <p:cNvSpPr>
            <a:spLocks/>
          </p:cNvSpPr>
          <p:nvPr/>
        </p:nvSpPr>
        <p:spPr bwMode="auto">
          <a:xfrm>
            <a:off x="633413" y="3811588"/>
            <a:ext cx="11734800" cy="16002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8" name="TextBox 20"/>
          <p:cNvSpPr txBox="1">
            <a:spLocks noChangeArrowheads="1"/>
          </p:cNvSpPr>
          <p:nvPr/>
        </p:nvSpPr>
        <p:spPr bwMode="auto">
          <a:xfrm>
            <a:off x="10234613" y="4040188"/>
            <a:ext cx="1752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Myriad Pro" pitchFamily="34" charset="0"/>
              </a:rPr>
              <a:t>25-09-2015</a:t>
            </a:r>
          </a:p>
        </p:txBody>
      </p:sp>
      <p:sp>
        <p:nvSpPr>
          <p:cNvPr id="29709" name="TextBox 21"/>
          <p:cNvSpPr txBox="1">
            <a:spLocks noChangeArrowheads="1"/>
          </p:cNvSpPr>
          <p:nvPr/>
        </p:nvSpPr>
        <p:spPr bwMode="auto">
          <a:xfrm>
            <a:off x="3281363" y="4084638"/>
            <a:ext cx="7162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Buy Christmas decoration</a:t>
            </a:r>
          </a:p>
        </p:txBody>
      </p:sp>
      <p:sp>
        <p:nvSpPr>
          <p:cNvPr id="29710" name="TextBox 22"/>
          <p:cNvSpPr txBox="1">
            <a:spLocks noChangeArrowheads="1"/>
          </p:cNvSpPr>
          <p:nvPr/>
        </p:nvSpPr>
        <p:spPr bwMode="auto">
          <a:xfrm>
            <a:off x="3300413" y="4668838"/>
            <a:ext cx="71628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Waiting for evaluation!</a:t>
            </a:r>
          </a:p>
        </p:txBody>
      </p:sp>
      <p:sp>
        <p:nvSpPr>
          <p:cNvPr id="29711" name="AutoShape 48"/>
          <p:cNvSpPr>
            <a:spLocks/>
          </p:cNvSpPr>
          <p:nvPr/>
        </p:nvSpPr>
        <p:spPr bwMode="auto">
          <a:xfrm>
            <a:off x="1585913" y="4535488"/>
            <a:ext cx="311150" cy="11112"/>
          </a:xfrm>
          <a:custGeom>
            <a:avLst/>
            <a:gdLst>
              <a:gd name="T0" fmla="*/ 0 w 21600"/>
              <a:gd name="T1" fmla="*/ 0 h 9600"/>
              <a:gd name="T2" fmla="*/ 4482145 w 21600"/>
              <a:gd name="T3" fmla="*/ 0 h 9600"/>
              <a:gd name="T4" fmla="*/ 0 60000 65536"/>
              <a:gd name="T5" fmla="*/ 0 60000 65536"/>
              <a:gd name="T6" fmla="*/ 0 w 21600"/>
              <a:gd name="T7" fmla="*/ 0 h 9600"/>
              <a:gd name="T8" fmla="*/ 21600 w 21600"/>
              <a:gd name="T9" fmla="*/ 9600 h 96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00" h="9600">
                <a:moveTo>
                  <a:pt x="0" y="0"/>
                </a:moveTo>
                <a:cubicBezTo>
                  <a:pt x="6422" y="21600"/>
                  <a:pt x="15178" y="0"/>
                  <a:pt x="21600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12" name="AutoShape 51"/>
          <p:cNvSpPr>
            <a:spLocks/>
          </p:cNvSpPr>
          <p:nvPr/>
        </p:nvSpPr>
        <p:spPr bwMode="auto">
          <a:xfrm>
            <a:off x="938213" y="4192588"/>
            <a:ext cx="688975" cy="687387"/>
          </a:xfrm>
          <a:custGeom>
            <a:avLst/>
            <a:gdLst>
              <a:gd name="T0" fmla="*/ 686661 w 21441"/>
              <a:gd name="T1" fmla="*/ 0 h 20853"/>
              <a:gd name="T2" fmla="*/ 2423414 w 21441"/>
              <a:gd name="T3" fmla="*/ 0 h 20853"/>
              <a:gd name="T4" fmla="*/ 4482371 w 21441"/>
              <a:gd name="T5" fmla="*/ 34776 h 20853"/>
              <a:gd name="T6" fmla="*/ 8501087 w 21441"/>
              <a:gd name="T7" fmla="*/ 34776 h 20853"/>
              <a:gd name="T8" fmla="*/ 17383213 w 21441"/>
              <a:gd name="T9" fmla="*/ 34776 h 20853"/>
              <a:gd name="T10" fmla="*/ 21228470 w 21441"/>
              <a:gd name="T11" fmla="*/ 0 h 20853"/>
              <a:gd name="T12" fmla="*/ 22022521 w 21441"/>
              <a:gd name="T13" fmla="*/ 1309342 h 20853"/>
              <a:gd name="T14" fmla="*/ 21873840 w 21441"/>
              <a:gd name="T15" fmla="*/ 3469470 h 20853"/>
              <a:gd name="T16" fmla="*/ 22022521 w 21441"/>
              <a:gd name="T17" fmla="*/ 5592679 h 20853"/>
              <a:gd name="T18" fmla="*/ 22047296 w 21441"/>
              <a:gd name="T19" fmla="*/ 7894088 h 20853"/>
              <a:gd name="T20" fmla="*/ 22096878 w 21441"/>
              <a:gd name="T21" fmla="*/ 12389282 h 20853"/>
              <a:gd name="T22" fmla="*/ 22022521 w 21441"/>
              <a:gd name="T23" fmla="*/ 16956236 h 20853"/>
              <a:gd name="T24" fmla="*/ 22096878 w 21441"/>
              <a:gd name="T25" fmla="*/ 21380825 h 20853"/>
              <a:gd name="T26" fmla="*/ 19268679 w 21441"/>
              <a:gd name="T27" fmla="*/ 22548917 h 20853"/>
              <a:gd name="T28" fmla="*/ 12321569 w 21441"/>
              <a:gd name="T29" fmla="*/ 22584749 h 20853"/>
              <a:gd name="T30" fmla="*/ 2001115 w 21441"/>
              <a:gd name="T31" fmla="*/ 22514141 h 20853"/>
              <a:gd name="T32" fmla="*/ 388237 w 21441"/>
              <a:gd name="T33" fmla="*/ 22266388 h 20853"/>
              <a:gd name="T34" fmla="*/ 16517 w 21441"/>
              <a:gd name="T35" fmla="*/ 20177955 h 20853"/>
              <a:gd name="T36" fmla="*/ 140424 w 21441"/>
              <a:gd name="T37" fmla="*/ 15256806 h 20853"/>
              <a:gd name="T38" fmla="*/ 66099 w 21441"/>
              <a:gd name="T39" fmla="*/ 12743508 h 20853"/>
              <a:gd name="T40" fmla="*/ 165198 w 21441"/>
              <a:gd name="T41" fmla="*/ 10335627 h 20853"/>
              <a:gd name="T42" fmla="*/ 41292 w 21441"/>
              <a:gd name="T43" fmla="*/ 7751719 h 20853"/>
              <a:gd name="T44" fmla="*/ 190006 w 21441"/>
              <a:gd name="T45" fmla="*/ 5238454 h 20853"/>
              <a:gd name="T46" fmla="*/ 686661 w 21441"/>
              <a:gd name="T47" fmla="*/ 70641 h 2085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1441"/>
              <a:gd name="T73" fmla="*/ 0 h 20853"/>
              <a:gd name="T74" fmla="*/ 21441 w 21441"/>
              <a:gd name="T75" fmla="*/ 20853 h 2085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1441" h="20853">
                <a:moveTo>
                  <a:pt x="665" y="0"/>
                </a:moveTo>
                <a:cubicBezTo>
                  <a:pt x="1169" y="163"/>
                  <a:pt x="1818" y="0"/>
                  <a:pt x="2347" y="0"/>
                </a:cubicBezTo>
                <a:cubicBezTo>
                  <a:pt x="3020" y="0"/>
                  <a:pt x="3668" y="32"/>
                  <a:pt x="4341" y="32"/>
                </a:cubicBezTo>
                <a:cubicBezTo>
                  <a:pt x="5638" y="32"/>
                  <a:pt x="6936" y="32"/>
                  <a:pt x="8233" y="32"/>
                </a:cubicBezTo>
                <a:cubicBezTo>
                  <a:pt x="11092" y="32"/>
                  <a:pt x="13976" y="32"/>
                  <a:pt x="16835" y="32"/>
                </a:cubicBezTo>
                <a:cubicBezTo>
                  <a:pt x="18084" y="32"/>
                  <a:pt x="19310" y="0"/>
                  <a:pt x="20559" y="0"/>
                </a:cubicBezTo>
                <a:cubicBezTo>
                  <a:pt x="21184" y="0"/>
                  <a:pt x="21375" y="326"/>
                  <a:pt x="21328" y="1205"/>
                </a:cubicBezTo>
                <a:cubicBezTo>
                  <a:pt x="21279" y="1857"/>
                  <a:pt x="21184" y="2508"/>
                  <a:pt x="21184" y="3193"/>
                </a:cubicBezTo>
                <a:cubicBezTo>
                  <a:pt x="21184" y="3844"/>
                  <a:pt x="21255" y="4528"/>
                  <a:pt x="21328" y="5147"/>
                </a:cubicBezTo>
                <a:cubicBezTo>
                  <a:pt x="21400" y="5864"/>
                  <a:pt x="21255" y="6548"/>
                  <a:pt x="21352" y="7265"/>
                </a:cubicBezTo>
                <a:cubicBezTo>
                  <a:pt x="21520" y="8601"/>
                  <a:pt x="21400" y="10034"/>
                  <a:pt x="21400" y="11402"/>
                </a:cubicBezTo>
                <a:cubicBezTo>
                  <a:pt x="21400" y="12803"/>
                  <a:pt x="21328" y="14204"/>
                  <a:pt x="21328" y="15605"/>
                </a:cubicBezTo>
                <a:cubicBezTo>
                  <a:pt x="21328" y="16973"/>
                  <a:pt x="21400" y="18341"/>
                  <a:pt x="21400" y="19677"/>
                </a:cubicBezTo>
                <a:cubicBezTo>
                  <a:pt x="21400" y="21339"/>
                  <a:pt x="19525" y="20752"/>
                  <a:pt x="18661" y="20752"/>
                </a:cubicBezTo>
                <a:cubicBezTo>
                  <a:pt x="16402" y="20752"/>
                  <a:pt x="14168" y="20785"/>
                  <a:pt x="11933" y="20785"/>
                </a:cubicBezTo>
                <a:cubicBezTo>
                  <a:pt x="8594" y="20785"/>
                  <a:pt x="5254" y="20720"/>
                  <a:pt x="1938" y="20720"/>
                </a:cubicBezTo>
                <a:cubicBezTo>
                  <a:pt x="1458" y="20720"/>
                  <a:pt x="785" y="20883"/>
                  <a:pt x="376" y="20492"/>
                </a:cubicBezTo>
                <a:cubicBezTo>
                  <a:pt x="-80" y="20134"/>
                  <a:pt x="40" y="19189"/>
                  <a:pt x="16" y="18570"/>
                </a:cubicBezTo>
                <a:cubicBezTo>
                  <a:pt x="-56" y="17104"/>
                  <a:pt x="136" y="15572"/>
                  <a:pt x="136" y="14041"/>
                </a:cubicBezTo>
                <a:cubicBezTo>
                  <a:pt x="136" y="13292"/>
                  <a:pt x="136" y="12477"/>
                  <a:pt x="64" y="11728"/>
                </a:cubicBezTo>
                <a:cubicBezTo>
                  <a:pt x="16" y="11012"/>
                  <a:pt x="160" y="10262"/>
                  <a:pt x="160" y="9512"/>
                </a:cubicBezTo>
                <a:cubicBezTo>
                  <a:pt x="160" y="8731"/>
                  <a:pt x="64" y="7949"/>
                  <a:pt x="40" y="7134"/>
                </a:cubicBezTo>
                <a:cubicBezTo>
                  <a:pt x="16" y="6385"/>
                  <a:pt x="208" y="5603"/>
                  <a:pt x="184" y="4821"/>
                </a:cubicBezTo>
                <a:cubicBezTo>
                  <a:pt x="160" y="4203"/>
                  <a:pt x="-80" y="-261"/>
                  <a:pt x="665" y="65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13" name="AutoShape 52"/>
          <p:cNvSpPr>
            <a:spLocks/>
          </p:cNvSpPr>
          <p:nvPr/>
        </p:nvSpPr>
        <p:spPr bwMode="auto">
          <a:xfrm>
            <a:off x="1849438" y="4179888"/>
            <a:ext cx="688975" cy="698500"/>
          </a:xfrm>
          <a:custGeom>
            <a:avLst/>
            <a:gdLst>
              <a:gd name="T0" fmla="*/ 852491 w 21472"/>
              <a:gd name="T1" fmla="*/ 171072 h 20889"/>
              <a:gd name="T2" fmla="*/ 10316432 w 21472"/>
              <a:gd name="T3" fmla="*/ 278410 h 20889"/>
              <a:gd name="T4" fmla="*/ 20422821 w 21472"/>
              <a:gd name="T5" fmla="*/ 135293 h 20889"/>
              <a:gd name="T6" fmla="*/ 22053682 w 21472"/>
              <a:gd name="T7" fmla="*/ 1033154 h 20889"/>
              <a:gd name="T8" fmla="*/ 22004267 w 21472"/>
              <a:gd name="T9" fmla="*/ 3190047 h 20889"/>
              <a:gd name="T10" fmla="*/ 21930146 w 21472"/>
              <a:gd name="T11" fmla="*/ 5849022 h 20889"/>
              <a:gd name="T12" fmla="*/ 21831318 w 21472"/>
              <a:gd name="T13" fmla="*/ 8473286 h 20889"/>
              <a:gd name="T14" fmla="*/ 21979560 w 21472"/>
              <a:gd name="T15" fmla="*/ 13397596 h 20889"/>
              <a:gd name="T16" fmla="*/ 21954853 w 21472"/>
              <a:gd name="T17" fmla="*/ 18608143 h 20889"/>
              <a:gd name="T18" fmla="*/ 21856025 w 21472"/>
              <a:gd name="T19" fmla="*/ 21123966 h 20889"/>
              <a:gd name="T20" fmla="*/ 21510062 w 21472"/>
              <a:gd name="T21" fmla="*/ 23136638 h 20889"/>
              <a:gd name="T22" fmla="*/ 19533270 w 21472"/>
              <a:gd name="T23" fmla="*/ 23316638 h 20889"/>
              <a:gd name="T24" fmla="*/ 16444527 w 21472"/>
              <a:gd name="T25" fmla="*/ 23245079 h 20889"/>
              <a:gd name="T26" fmla="*/ 9130363 w 21472"/>
              <a:gd name="T27" fmla="*/ 23280859 h 20889"/>
              <a:gd name="T28" fmla="*/ 3669453 w 21472"/>
              <a:gd name="T29" fmla="*/ 23136638 h 20889"/>
              <a:gd name="T30" fmla="*/ 160628 w 21472"/>
              <a:gd name="T31" fmla="*/ 22526115 h 20889"/>
              <a:gd name="T32" fmla="*/ 61768 w 21472"/>
              <a:gd name="T33" fmla="*/ 19758700 h 20889"/>
              <a:gd name="T34" fmla="*/ 12354 w 21472"/>
              <a:gd name="T35" fmla="*/ 17027093 h 20889"/>
              <a:gd name="T36" fmla="*/ 135921 w 21472"/>
              <a:gd name="T37" fmla="*/ 6569090 h 20889"/>
              <a:gd name="T38" fmla="*/ 234749 w 21472"/>
              <a:gd name="T39" fmla="*/ 2794234 h 20889"/>
              <a:gd name="T40" fmla="*/ 1124301 w 21472"/>
              <a:gd name="T41" fmla="*/ 171072 h 208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1472"/>
              <a:gd name="T64" fmla="*/ 0 h 20889"/>
              <a:gd name="T65" fmla="*/ 21472 w 21472"/>
              <a:gd name="T66" fmla="*/ 20889 h 2088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1472" h="20889">
                <a:moveTo>
                  <a:pt x="828" y="153"/>
                </a:moveTo>
                <a:cubicBezTo>
                  <a:pt x="3876" y="378"/>
                  <a:pt x="6948" y="89"/>
                  <a:pt x="10020" y="249"/>
                </a:cubicBezTo>
                <a:cubicBezTo>
                  <a:pt x="13284" y="410"/>
                  <a:pt x="16572" y="-265"/>
                  <a:pt x="19836" y="121"/>
                </a:cubicBezTo>
                <a:cubicBezTo>
                  <a:pt x="20388" y="185"/>
                  <a:pt x="21228" y="56"/>
                  <a:pt x="21420" y="924"/>
                </a:cubicBezTo>
                <a:cubicBezTo>
                  <a:pt x="21540" y="1471"/>
                  <a:pt x="21420" y="2307"/>
                  <a:pt x="21372" y="2853"/>
                </a:cubicBezTo>
                <a:cubicBezTo>
                  <a:pt x="21300" y="3657"/>
                  <a:pt x="21348" y="4460"/>
                  <a:pt x="21300" y="5231"/>
                </a:cubicBezTo>
                <a:cubicBezTo>
                  <a:pt x="21252" y="6003"/>
                  <a:pt x="21204" y="6806"/>
                  <a:pt x="21204" y="7578"/>
                </a:cubicBezTo>
                <a:cubicBezTo>
                  <a:pt x="21204" y="9024"/>
                  <a:pt x="21396" y="10503"/>
                  <a:pt x="21348" y="11982"/>
                </a:cubicBezTo>
                <a:cubicBezTo>
                  <a:pt x="21300" y="13556"/>
                  <a:pt x="21276" y="15067"/>
                  <a:pt x="21324" y="16642"/>
                </a:cubicBezTo>
                <a:cubicBezTo>
                  <a:pt x="21348" y="17382"/>
                  <a:pt x="21252" y="18153"/>
                  <a:pt x="21228" y="18892"/>
                </a:cubicBezTo>
                <a:cubicBezTo>
                  <a:pt x="21204" y="19567"/>
                  <a:pt x="21468" y="20435"/>
                  <a:pt x="20892" y="20692"/>
                </a:cubicBezTo>
                <a:cubicBezTo>
                  <a:pt x="20316" y="20949"/>
                  <a:pt x="19548" y="20821"/>
                  <a:pt x="18972" y="20853"/>
                </a:cubicBezTo>
                <a:cubicBezTo>
                  <a:pt x="17964" y="20885"/>
                  <a:pt x="16956" y="20821"/>
                  <a:pt x="15972" y="20789"/>
                </a:cubicBezTo>
                <a:cubicBezTo>
                  <a:pt x="13596" y="20692"/>
                  <a:pt x="11244" y="20821"/>
                  <a:pt x="8868" y="20821"/>
                </a:cubicBezTo>
                <a:cubicBezTo>
                  <a:pt x="7116" y="20821"/>
                  <a:pt x="5340" y="20628"/>
                  <a:pt x="3564" y="20692"/>
                </a:cubicBezTo>
                <a:cubicBezTo>
                  <a:pt x="2796" y="20757"/>
                  <a:pt x="468" y="21335"/>
                  <a:pt x="156" y="20146"/>
                </a:cubicBezTo>
                <a:cubicBezTo>
                  <a:pt x="-36" y="19374"/>
                  <a:pt x="60" y="18507"/>
                  <a:pt x="60" y="17671"/>
                </a:cubicBezTo>
                <a:cubicBezTo>
                  <a:pt x="60" y="16867"/>
                  <a:pt x="12" y="16064"/>
                  <a:pt x="12" y="15228"/>
                </a:cubicBezTo>
                <a:cubicBezTo>
                  <a:pt x="-60" y="12110"/>
                  <a:pt x="228" y="8992"/>
                  <a:pt x="132" y="5875"/>
                </a:cubicBezTo>
                <a:cubicBezTo>
                  <a:pt x="108" y="4750"/>
                  <a:pt x="252" y="3624"/>
                  <a:pt x="228" y="2499"/>
                </a:cubicBezTo>
                <a:cubicBezTo>
                  <a:pt x="204" y="1342"/>
                  <a:pt x="-36" y="56"/>
                  <a:pt x="1092" y="1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14" name="AutoShape 15"/>
          <p:cNvSpPr>
            <a:spLocks/>
          </p:cNvSpPr>
          <p:nvPr/>
        </p:nvSpPr>
        <p:spPr bwMode="auto">
          <a:xfrm>
            <a:off x="1057275" y="4375150"/>
            <a:ext cx="495300" cy="381000"/>
          </a:xfrm>
          <a:custGeom>
            <a:avLst/>
            <a:gdLst>
              <a:gd name="T0" fmla="*/ 0 w 21600"/>
              <a:gd name="T1" fmla="*/ 2829736 h 21600"/>
              <a:gd name="T2" fmla="*/ 3684849 w 21600"/>
              <a:gd name="T3" fmla="*/ 6720416 h 21600"/>
              <a:gd name="T4" fmla="*/ 1136225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>
                <a:moveTo>
                  <a:pt x="0" y="9095"/>
                </a:moveTo>
                <a:cubicBezTo>
                  <a:pt x="3211" y="12126"/>
                  <a:pt x="4670" y="17431"/>
                  <a:pt x="7005" y="21600"/>
                </a:cubicBezTo>
                <a:cubicBezTo>
                  <a:pt x="12844" y="15158"/>
                  <a:pt x="16346" y="6821"/>
                  <a:pt x="21600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1995321" y="4311022"/>
            <a:ext cx="412750" cy="469900"/>
            <a:chOff x="10960100" y="3733800"/>
            <a:chExt cx="412750" cy="469900"/>
          </a:xfrm>
          <a:noFill/>
        </p:grpSpPr>
        <p:sp>
          <p:nvSpPr>
            <p:cNvPr id="42" name="AutoShape 92"/>
            <p:cNvSpPr>
              <a:spLocks/>
            </p:cNvSpPr>
            <p:nvPr/>
          </p:nvSpPr>
          <p:spPr bwMode="auto">
            <a:xfrm>
              <a:off x="10972800" y="3733800"/>
              <a:ext cx="400050" cy="63500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21600" y="1332"/>
                </a:cxn>
                <a:cxn ang="0">
                  <a:pos x="21486" y="17993"/>
                </a:cxn>
                <a:cxn ang="0">
                  <a:pos x="229" y="17993"/>
                </a:cxn>
                <a:cxn ang="0">
                  <a:pos x="229" y="1332"/>
                </a:cxn>
              </a:cxnLst>
              <a:rect l="0" t="0" r="r" b="b"/>
              <a:pathLst>
                <a:path w="21600" h="18609">
                  <a:moveTo>
                    <a:pt x="0" y="99"/>
                  </a:moveTo>
                  <a:cubicBezTo>
                    <a:pt x="7200" y="99"/>
                    <a:pt x="14400" y="-519"/>
                    <a:pt x="21600" y="1332"/>
                  </a:cubicBezTo>
                  <a:cubicBezTo>
                    <a:pt x="21600" y="6886"/>
                    <a:pt x="21257" y="12440"/>
                    <a:pt x="21486" y="17993"/>
                  </a:cubicBezTo>
                  <a:cubicBezTo>
                    <a:pt x="14515" y="21081"/>
                    <a:pt x="7086" y="11207"/>
                    <a:pt x="229" y="17993"/>
                  </a:cubicBezTo>
                  <a:cubicBezTo>
                    <a:pt x="457" y="12440"/>
                    <a:pt x="115" y="6886"/>
                    <a:pt x="229" y="1332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AutoShape 93"/>
            <p:cNvSpPr>
              <a:spLocks/>
            </p:cNvSpPr>
            <p:nvPr/>
          </p:nvSpPr>
          <p:spPr bwMode="auto">
            <a:xfrm>
              <a:off x="10960100" y="4140200"/>
              <a:ext cx="400050" cy="63500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21600" y="1332"/>
                </a:cxn>
                <a:cxn ang="0">
                  <a:pos x="21486" y="17993"/>
                </a:cxn>
                <a:cxn ang="0">
                  <a:pos x="229" y="17993"/>
                </a:cxn>
                <a:cxn ang="0">
                  <a:pos x="229" y="1332"/>
                </a:cxn>
              </a:cxnLst>
              <a:rect l="0" t="0" r="r" b="b"/>
              <a:pathLst>
                <a:path w="21600" h="18609">
                  <a:moveTo>
                    <a:pt x="0" y="99"/>
                  </a:moveTo>
                  <a:cubicBezTo>
                    <a:pt x="7200" y="99"/>
                    <a:pt x="14400" y="-519"/>
                    <a:pt x="21600" y="1332"/>
                  </a:cubicBezTo>
                  <a:cubicBezTo>
                    <a:pt x="21600" y="6886"/>
                    <a:pt x="21257" y="12440"/>
                    <a:pt x="21486" y="17993"/>
                  </a:cubicBezTo>
                  <a:cubicBezTo>
                    <a:pt x="14515" y="21081"/>
                    <a:pt x="7086" y="11207"/>
                    <a:pt x="229" y="17993"/>
                  </a:cubicBezTo>
                  <a:cubicBezTo>
                    <a:pt x="457" y="12440"/>
                    <a:pt x="115" y="6886"/>
                    <a:pt x="229" y="1332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AutoShape 94"/>
            <p:cNvSpPr>
              <a:spLocks/>
            </p:cNvSpPr>
            <p:nvPr/>
          </p:nvSpPr>
          <p:spPr bwMode="auto">
            <a:xfrm>
              <a:off x="11010900" y="3784600"/>
              <a:ext cx="95250" cy="357188"/>
            </a:xfrm>
            <a:custGeom>
              <a:avLst/>
              <a:gdLst/>
              <a:ahLst/>
              <a:cxnLst>
                <a:cxn ang="0">
                  <a:pos x="691" y="0"/>
                </a:cxn>
                <a:cxn ang="0">
                  <a:pos x="20088" y="11503"/>
                </a:cxn>
                <a:cxn ang="0">
                  <a:pos x="691" y="21600"/>
                </a:cxn>
              </a:cxnLst>
              <a:rect l="0" t="0" r="r" b="b"/>
              <a:pathLst>
                <a:path w="20088" h="21600">
                  <a:moveTo>
                    <a:pt x="691" y="0"/>
                  </a:moveTo>
                  <a:cubicBezTo>
                    <a:pt x="-1512" y="4985"/>
                    <a:pt x="691" y="9969"/>
                    <a:pt x="20088" y="11503"/>
                  </a:cubicBezTo>
                  <a:cubicBezTo>
                    <a:pt x="6862" y="13548"/>
                    <a:pt x="-1512" y="17127"/>
                    <a:pt x="691" y="21600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AutoShape 95"/>
            <p:cNvSpPr>
              <a:spLocks/>
            </p:cNvSpPr>
            <p:nvPr/>
          </p:nvSpPr>
          <p:spPr bwMode="auto">
            <a:xfrm>
              <a:off x="11214100" y="3784600"/>
              <a:ext cx="95250" cy="357188"/>
            </a:xfrm>
            <a:custGeom>
              <a:avLst/>
              <a:gdLst/>
              <a:ahLst/>
              <a:cxnLst>
                <a:cxn ang="0">
                  <a:pos x="19397" y="0"/>
                </a:cxn>
                <a:cxn ang="0">
                  <a:pos x="0" y="11503"/>
                </a:cxn>
                <a:cxn ang="0">
                  <a:pos x="19397" y="21600"/>
                </a:cxn>
              </a:cxnLst>
              <a:rect l="0" t="0" r="r" b="b"/>
              <a:pathLst>
                <a:path w="20088" h="21600">
                  <a:moveTo>
                    <a:pt x="19397" y="0"/>
                  </a:moveTo>
                  <a:cubicBezTo>
                    <a:pt x="21600" y="4985"/>
                    <a:pt x="19397" y="9969"/>
                    <a:pt x="0" y="11503"/>
                  </a:cubicBezTo>
                  <a:cubicBezTo>
                    <a:pt x="13226" y="13548"/>
                    <a:pt x="21600" y="17127"/>
                    <a:pt x="19397" y="21600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" name="AutoShape 96"/>
            <p:cNvSpPr>
              <a:spLocks/>
            </p:cNvSpPr>
            <p:nvPr/>
          </p:nvSpPr>
          <p:spPr bwMode="auto">
            <a:xfrm>
              <a:off x="11087100" y="3860800"/>
              <a:ext cx="153988" cy="65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702"/>
                </a:cxn>
                <a:cxn ang="0">
                  <a:pos x="1479" y="2161"/>
                </a:cxn>
              </a:cxnLst>
              <a:rect l="0" t="0" r="r" b="b"/>
              <a:pathLst>
                <a:path w="21600" h="16605">
                  <a:moveTo>
                    <a:pt x="0" y="0"/>
                  </a:moveTo>
                  <a:cubicBezTo>
                    <a:pt x="4438" y="7562"/>
                    <a:pt x="16569" y="10261"/>
                    <a:pt x="21600" y="2702"/>
                  </a:cubicBezTo>
                  <a:cubicBezTo>
                    <a:pt x="14499" y="21059"/>
                    <a:pt x="7101" y="21600"/>
                    <a:pt x="1479" y="2161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AutoShape 97"/>
            <p:cNvSpPr>
              <a:spLocks/>
            </p:cNvSpPr>
            <p:nvPr/>
          </p:nvSpPr>
          <p:spPr bwMode="auto">
            <a:xfrm>
              <a:off x="11099800" y="4051300"/>
              <a:ext cx="127000" cy="92075"/>
            </a:xfrm>
            <a:custGeom>
              <a:avLst/>
              <a:gdLst/>
              <a:ahLst/>
              <a:cxnLst>
                <a:cxn ang="0">
                  <a:pos x="0" y="21600"/>
                </a:cxn>
                <a:cxn ang="0">
                  <a:pos x="11521" y="0"/>
                </a:cxn>
                <a:cxn ang="0">
                  <a:pos x="21600" y="20619"/>
                </a:cxn>
                <a:cxn ang="0">
                  <a:pos x="1801" y="2061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5761" y="19146"/>
                    <a:pt x="8640" y="6380"/>
                    <a:pt x="11521" y="0"/>
                  </a:cubicBezTo>
                  <a:cubicBezTo>
                    <a:pt x="13681" y="6872"/>
                    <a:pt x="18001" y="14236"/>
                    <a:pt x="21600" y="20619"/>
                  </a:cubicBezTo>
                  <a:cubicBezTo>
                    <a:pt x="14761" y="20619"/>
                    <a:pt x="8281" y="20619"/>
                    <a:pt x="1801" y="20619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8" name="Rectangle 67">
            <a:hlinkClick r:id="rId2" action="ppaction://hlinksldjump"/>
          </p:cNvPr>
          <p:cNvSpPr/>
          <p:nvPr/>
        </p:nvSpPr>
        <p:spPr>
          <a:xfrm>
            <a:off x="633413" y="1830388"/>
            <a:ext cx="11811000" cy="1600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Rectangle 68">
            <a:hlinkClick r:id="rId3" action="ppaction://hlinksldjump"/>
          </p:cNvPr>
          <p:cNvSpPr/>
          <p:nvPr/>
        </p:nvSpPr>
        <p:spPr>
          <a:xfrm>
            <a:off x="633413" y="3811588"/>
            <a:ext cx="11811000" cy="1600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29740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41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42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43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29728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29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29730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29731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29732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29733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29734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29735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29736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29737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38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39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hlinkClick r:id="rId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0" name="Rectangle 59">
            <a:hlinkClick r:id="rId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>
            <a:hlinkClick r:id="rId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2" name="Rectangle 61">
            <a:hlinkClick r:id="rId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3" name="Rectangle 62">
            <a:hlinkClick r:id="rId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4" name="Rectangle 63">
            <a:hlinkClick r:id="rId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5" name="Rectangle 64">
            <a:hlinkClick r:id="rId1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6" name="Rectangle 65">
            <a:hlinkClick r:id="rId1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7" name="Rectangle 66">
            <a:hlinkClick r:id="rId1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8" grpId="7" animBg="1"/>
      <p:bldP spid="58" grpId="8" animBg="1"/>
      <p:bldP spid="58" grpId="9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62" grpId="7" animBg="1"/>
      <p:bldP spid="62" grpId="8" animBg="1"/>
      <p:bldP spid="62" grpId="9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3" grpId="6" animBg="1"/>
      <p:bldP spid="63" grpId="7" animBg="1"/>
      <p:bldP spid="63" grpId="8" animBg="1"/>
      <p:bldP spid="63" grpId="9" animBg="1"/>
      <p:bldP spid="64" grpId="0" animBg="1"/>
      <p:bldP spid="64" grpId="1" animBg="1"/>
      <p:bldP spid="64" grpId="2" animBg="1"/>
      <p:bldP spid="64" grpId="3" animBg="1"/>
      <p:bldP spid="64" grpId="4" animBg="1"/>
      <p:bldP spid="64" grpId="5" animBg="1"/>
      <p:bldP spid="64" grpId="6" animBg="1"/>
      <p:bldP spid="64" grpId="7" animBg="1"/>
      <p:bldP spid="64" grpId="8" animBg="1"/>
      <p:bldP spid="64" grpId="9" animBg="1"/>
      <p:bldP spid="65" grpId="0" animBg="1"/>
      <p:bldP spid="65" grpId="1" animBg="1"/>
      <p:bldP spid="65" grpId="2" animBg="1"/>
      <p:bldP spid="65" grpId="3" animBg="1"/>
      <p:bldP spid="65" grpId="4" animBg="1"/>
      <p:bldP spid="65" grpId="5" animBg="1"/>
      <p:bldP spid="65" grpId="6" animBg="1"/>
      <p:bldP spid="65" grpId="7" animBg="1"/>
      <p:bldP spid="65" grpId="8" animBg="1"/>
      <p:bldP spid="65" grpId="9" animBg="1"/>
      <p:bldP spid="66" grpId="0" animBg="1"/>
      <p:bldP spid="66" grpId="1" animBg="1"/>
      <p:bldP spid="66" grpId="2" animBg="1"/>
      <p:bldP spid="66" grpId="3" animBg="1"/>
      <p:bldP spid="66" grpId="4" animBg="1"/>
      <p:bldP spid="66" grpId="5" animBg="1"/>
      <p:bldP spid="66" grpId="6" animBg="1"/>
      <p:bldP spid="66" grpId="7" animBg="1"/>
      <p:bldP spid="66" grpId="8" animBg="1"/>
      <p:bldP spid="66" grpId="9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  <p:bldP spid="67" grpId="6" animBg="1"/>
      <p:bldP spid="67" grpId="7" animBg="1"/>
      <p:bldP spid="67" grpId="8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4"/>
          <p:cNvGrpSpPr>
            <a:grpSpLocks/>
          </p:cNvGrpSpPr>
          <p:nvPr/>
        </p:nvGrpSpPr>
        <p:grpSpPr bwMode="auto">
          <a:xfrm>
            <a:off x="100013" y="5181600"/>
            <a:ext cx="12852400" cy="4546600"/>
            <a:chOff x="100013" y="5181600"/>
            <a:chExt cx="12852400" cy="4546600"/>
          </a:xfrm>
        </p:grpSpPr>
        <p:sp>
          <p:nvSpPr>
            <p:cNvPr id="3107" name="AutoShape 1"/>
            <p:cNvSpPr>
              <a:spLocks/>
            </p:cNvSpPr>
            <p:nvPr/>
          </p:nvSpPr>
          <p:spPr bwMode="auto">
            <a:xfrm>
              <a:off x="100013" y="5181600"/>
              <a:ext cx="12852400" cy="4546600"/>
            </a:xfrm>
            <a:custGeom>
              <a:avLst/>
              <a:gdLst>
                <a:gd name="T0" fmla="*/ 14870107 w 21600"/>
                <a:gd name="T1" fmla="*/ 4309513 h 21459"/>
                <a:gd name="T2" fmla="*/ 1176497858 w 21600"/>
                <a:gd name="T3" fmla="*/ 7002854 h 21459"/>
                <a:gd name="T4" fmla="*/ 2147483647 w 21600"/>
                <a:gd name="T5" fmla="*/ 7002854 h 21459"/>
                <a:gd name="T6" fmla="*/ 2147483647 w 21600"/>
                <a:gd name="T7" fmla="*/ 12299909 h 21459"/>
                <a:gd name="T8" fmla="*/ 2147483647 w 21600"/>
                <a:gd name="T9" fmla="*/ 12299909 h 21459"/>
                <a:gd name="T10" fmla="*/ 2147483647 w 21600"/>
                <a:gd name="T11" fmla="*/ 678295310 h 21459"/>
                <a:gd name="T12" fmla="*/ 2147483647 w 21600"/>
                <a:gd name="T13" fmla="*/ 846096336 h 21459"/>
                <a:gd name="T14" fmla="*/ 2147483647 w 21600"/>
                <a:gd name="T15" fmla="*/ 920704492 h 21459"/>
                <a:gd name="T16" fmla="*/ 2147483647 w 21600"/>
                <a:gd name="T17" fmla="*/ 963305519 h 21459"/>
                <a:gd name="T18" fmla="*/ 2147483647 w 21600"/>
                <a:gd name="T19" fmla="*/ 960656250 h 21459"/>
                <a:gd name="T20" fmla="*/ 2147483647 w 21600"/>
                <a:gd name="T21" fmla="*/ 955314489 h 21459"/>
                <a:gd name="T22" fmla="*/ 2137027872 w 21600"/>
                <a:gd name="T23" fmla="*/ 958007828 h 21459"/>
                <a:gd name="T24" fmla="*/ 849004544 w 21600"/>
                <a:gd name="T25" fmla="*/ 955314489 h 21459"/>
                <a:gd name="T26" fmla="*/ 0 w 21600"/>
                <a:gd name="T27" fmla="*/ 955314489 h 21459"/>
                <a:gd name="T28" fmla="*/ 7434756 w 21600"/>
                <a:gd name="T29" fmla="*/ 601038944 h 21459"/>
                <a:gd name="T30" fmla="*/ 14870107 w 21600"/>
                <a:gd name="T31" fmla="*/ 422554291 h 21459"/>
                <a:gd name="T32" fmla="*/ 22304865 w 21600"/>
                <a:gd name="T33" fmla="*/ 236079137 h 21459"/>
                <a:gd name="T34" fmla="*/ 22304865 w 21600"/>
                <a:gd name="T35" fmla="*/ 9651487 h 214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600"/>
                <a:gd name="T55" fmla="*/ 0 h 21459"/>
                <a:gd name="T56" fmla="*/ 21600 w 21600"/>
                <a:gd name="T57" fmla="*/ 21459 h 2145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600" h="21459">
                  <a:moveTo>
                    <a:pt x="42" y="96"/>
                  </a:moveTo>
                  <a:cubicBezTo>
                    <a:pt x="1223" y="96"/>
                    <a:pt x="2293" y="156"/>
                    <a:pt x="3323" y="156"/>
                  </a:cubicBezTo>
                  <a:cubicBezTo>
                    <a:pt x="4943" y="156"/>
                    <a:pt x="6541" y="274"/>
                    <a:pt x="8161" y="156"/>
                  </a:cubicBezTo>
                  <a:cubicBezTo>
                    <a:pt x="11988" y="-141"/>
                    <a:pt x="15837" y="37"/>
                    <a:pt x="19665" y="274"/>
                  </a:cubicBezTo>
                  <a:cubicBezTo>
                    <a:pt x="20296" y="333"/>
                    <a:pt x="20630" y="274"/>
                    <a:pt x="21537" y="274"/>
                  </a:cubicBezTo>
                  <a:cubicBezTo>
                    <a:pt x="21537" y="5325"/>
                    <a:pt x="21579" y="10023"/>
                    <a:pt x="21579" y="15110"/>
                  </a:cubicBezTo>
                  <a:cubicBezTo>
                    <a:pt x="21579" y="16298"/>
                    <a:pt x="21579" y="17602"/>
                    <a:pt x="21600" y="18848"/>
                  </a:cubicBezTo>
                  <a:cubicBezTo>
                    <a:pt x="21600" y="19382"/>
                    <a:pt x="21600" y="19975"/>
                    <a:pt x="21579" y="20510"/>
                  </a:cubicBezTo>
                  <a:cubicBezTo>
                    <a:pt x="21537" y="21459"/>
                    <a:pt x="21516" y="21459"/>
                    <a:pt x="21137" y="21459"/>
                  </a:cubicBezTo>
                  <a:cubicBezTo>
                    <a:pt x="19728" y="21459"/>
                    <a:pt x="18340" y="21340"/>
                    <a:pt x="16931" y="21400"/>
                  </a:cubicBezTo>
                  <a:cubicBezTo>
                    <a:pt x="15185" y="21459"/>
                    <a:pt x="13440" y="21281"/>
                    <a:pt x="11673" y="21281"/>
                  </a:cubicBezTo>
                  <a:cubicBezTo>
                    <a:pt x="9713" y="21281"/>
                    <a:pt x="7911" y="21341"/>
                    <a:pt x="6036" y="21341"/>
                  </a:cubicBezTo>
                  <a:cubicBezTo>
                    <a:pt x="4687" y="21341"/>
                    <a:pt x="3597" y="21281"/>
                    <a:pt x="2398" y="21281"/>
                  </a:cubicBezTo>
                  <a:cubicBezTo>
                    <a:pt x="1620" y="21281"/>
                    <a:pt x="944" y="21281"/>
                    <a:pt x="0" y="21281"/>
                  </a:cubicBezTo>
                  <a:cubicBezTo>
                    <a:pt x="0" y="18350"/>
                    <a:pt x="21" y="15892"/>
                    <a:pt x="21" y="13389"/>
                  </a:cubicBezTo>
                  <a:cubicBezTo>
                    <a:pt x="21" y="11791"/>
                    <a:pt x="42" y="10789"/>
                    <a:pt x="42" y="9413"/>
                  </a:cubicBezTo>
                  <a:cubicBezTo>
                    <a:pt x="42" y="7752"/>
                    <a:pt x="63" y="7061"/>
                    <a:pt x="63" y="5259"/>
                  </a:cubicBezTo>
                  <a:cubicBezTo>
                    <a:pt x="63" y="3712"/>
                    <a:pt x="63" y="2065"/>
                    <a:pt x="63" y="21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08" name="AutoShape 10"/>
            <p:cNvSpPr>
              <a:spLocks/>
            </p:cNvSpPr>
            <p:nvPr/>
          </p:nvSpPr>
          <p:spPr bwMode="auto">
            <a:xfrm>
              <a:off x="292100" y="5372100"/>
              <a:ext cx="1038225" cy="931863"/>
            </a:xfrm>
            <a:custGeom>
              <a:avLst/>
              <a:gdLst>
                <a:gd name="T0" fmla="*/ 6689322 w 20680"/>
                <a:gd name="T1" fmla="*/ 130869 h 20607"/>
                <a:gd name="T2" fmla="*/ 32887133 w 20680"/>
                <a:gd name="T3" fmla="*/ 130869 h 20607"/>
                <a:gd name="T4" fmla="*/ 51306733 w 20680"/>
                <a:gd name="T5" fmla="*/ 8889214 h 20607"/>
                <a:gd name="T6" fmla="*/ 51717555 w 20680"/>
                <a:gd name="T7" fmla="*/ 30593930 h 20607"/>
                <a:gd name="T8" fmla="*/ 34522889 w 20680"/>
                <a:gd name="T9" fmla="*/ 42016810 h 20607"/>
                <a:gd name="T10" fmla="*/ 14056654 w 20680"/>
                <a:gd name="T11" fmla="*/ 42016810 h 20607"/>
                <a:gd name="T12" fmla="*/ 957798 w 20680"/>
                <a:gd name="T13" fmla="*/ 34019171 h 20607"/>
                <a:gd name="T14" fmla="*/ 4642693 w 20680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4"/>
                  </a:moveTo>
                  <a:cubicBezTo>
                    <a:pt x="5902" y="809"/>
                    <a:pt x="9799" y="64"/>
                    <a:pt x="13048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9" y="14961"/>
                  </a:cubicBezTo>
                  <a:cubicBezTo>
                    <a:pt x="20194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2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09" name="AutoShape 11"/>
            <p:cNvSpPr>
              <a:spLocks/>
            </p:cNvSpPr>
            <p:nvPr/>
          </p:nvSpPr>
          <p:spPr bwMode="auto">
            <a:xfrm>
              <a:off x="673100" y="7912100"/>
              <a:ext cx="268288" cy="247650"/>
            </a:xfrm>
            <a:custGeom>
              <a:avLst/>
              <a:gdLst>
                <a:gd name="T0" fmla="*/ 624813 w 21600"/>
                <a:gd name="T1" fmla="*/ 3122475 h 19309"/>
                <a:gd name="T2" fmla="*/ 572820 w 21600"/>
                <a:gd name="T3" fmla="*/ 2261004 h 19309"/>
                <a:gd name="T4" fmla="*/ 0 w 21600"/>
                <a:gd name="T5" fmla="*/ 2261004 h 19309"/>
                <a:gd name="T6" fmla="*/ 1770154 w 21600"/>
                <a:gd name="T7" fmla="*/ 0 h 19309"/>
                <a:gd name="T8" fmla="*/ 3332336 w 21600"/>
                <a:gd name="T9" fmla="*/ 2422542 h 19309"/>
                <a:gd name="T10" fmla="*/ 2603238 w 21600"/>
                <a:gd name="T11" fmla="*/ 2261004 h 19309"/>
                <a:gd name="T12" fmla="*/ 468535 w 21600"/>
                <a:gd name="T13" fmla="*/ 3176266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4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4" y="13745"/>
                  </a:cubicBezTo>
                  <a:cubicBezTo>
                    <a:pt x="18225" y="21600"/>
                    <a:pt x="8437" y="18327"/>
                    <a:pt x="3037" y="1930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10" name="AutoShape 12"/>
            <p:cNvSpPr>
              <a:spLocks/>
            </p:cNvSpPr>
            <p:nvPr/>
          </p:nvSpPr>
          <p:spPr bwMode="auto">
            <a:xfrm>
              <a:off x="11988800" y="8851900"/>
              <a:ext cx="554038" cy="379413"/>
            </a:xfrm>
            <a:custGeom>
              <a:avLst/>
              <a:gdLst>
                <a:gd name="T0" fmla="*/ 2427624 w 19238"/>
                <a:gd name="T1" fmla="*/ 318759 h 19523"/>
                <a:gd name="T2" fmla="*/ 14290394 w 19238"/>
                <a:gd name="T3" fmla="*/ 481928 h 19523"/>
                <a:gd name="T4" fmla="*/ 13078670 w 19238"/>
                <a:gd name="T5" fmla="*/ 6845195 h 19523"/>
                <a:gd name="T6" fmla="*/ 1216706 w 19238"/>
                <a:gd name="T7" fmla="*/ 7008344 h 19523"/>
                <a:gd name="T8" fmla="*/ 2911162 w 19238"/>
                <a:gd name="T9" fmla="*/ 808247 h 19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38"/>
                <a:gd name="T16" fmla="*/ 0 h 19523"/>
                <a:gd name="T17" fmla="*/ 19238 w 19238"/>
                <a:gd name="T18" fmla="*/ 19523 h 19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38" h="19523">
                  <a:moveTo>
                    <a:pt x="2927" y="844"/>
                  </a:moveTo>
                  <a:cubicBezTo>
                    <a:pt x="6137" y="844"/>
                    <a:pt x="14602" y="-1316"/>
                    <a:pt x="17230" y="1276"/>
                  </a:cubicBezTo>
                  <a:cubicBezTo>
                    <a:pt x="20732" y="5164"/>
                    <a:pt x="19273" y="15964"/>
                    <a:pt x="15769" y="18124"/>
                  </a:cubicBezTo>
                  <a:cubicBezTo>
                    <a:pt x="14018" y="19420"/>
                    <a:pt x="2927" y="20284"/>
                    <a:pt x="1467" y="18556"/>
                  </a:cubicBezTo>
                  <a:cubicBezTo>
                    <a:pt x="-868" y="15532"/>
                    <a:pt x="-577" y="1276"/>
                    <a:pt x="3510" y="21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11" name="AutoShape 15"/>
            <p:cNvSpPr>
              <a:spLocks/>
            </p:cNvSpPr>
            <p:nvPr/>
          </p:nvSpPr>
          <p:spPr bwMode="auto">
            <a:xfrm>
              <a:off x="12319000" y="8953500"/>
              <a:ext cx="33338" cy="7938"/>
            </a:xfrm>
            <a:custGeom>
              <a:avLst/>
              <a:gdLst>
                <a:gd name="T0" fmla="*/ 0 w 21600"/>
                <a:gd name="T1" fmla="*/ 0 h 21600"/>
                <a:gd name="T2" fmla="*/ 51455 w 21600"/>
                <a:gd name="T3" fmla="*/ 2917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5408" y="21600"/>
                    <a:pt x="16208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12" name="AutoShape 16"/>
            <p:cNvSpPr>
              <a:spLocks/>
            </p:cNvSpPr>
            <p:nvPr/>
          </p:nvSpPr>
          <p:spPr bwMode="auto">
            <a:xfrm>
              <a:off x="12433300" y="8953500"/>
              <a:ext cx="41275" cy="7938"/>
            </a:xfrm>
            <a:custGeom>
              <a:avLst/>
              <a:gdLst>
                <a:gd name="T0" fmla="*/ 0 w 21600"/>
                <a:gd name="T1" fmla="*/ 0 h 21600"/>
                <a:gd name="T2" fmla="*/ 78872 w 21600"/>
                <a:gd name="T3" fmla="*/ 2917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8637" y="21600"/>
                    <a:pt x="12963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13" name="AutoShape 17"/>
            <p:cNvSpPr>
              <a:spLocks/>
            </p:cNvSpPr>
            <p:nvPr/>
          </p:nvSpPr>
          <p:spPr bwMode="auto">
            <a:xfrm>
              <a:off x="12141200" y="9029700"/>
              <a:ext cx="49213" cy="11113"/>
            </a:xfrm>
            <a:custGeom>
              <a:avLst/>
              <a:gdLst>
                <a:gd name="T0" fmla="*/ 0 w 21600"/>
                <a:gd name="T1" fmla="*/ 8087 h 15271"/>
                <a:gd name="T2" fmla="*/ 112126 w 21600"/>
                <a:gd name="T3" fmla="*/ 2370 h 15271"/>
                <a:gd name="T4" fmla="*/ 0 60000 65536"/>
                <a:gd name="T5" fmla="*/ 0 60000 65536"/>
                <a:gd name="T6" fmla="*/ 0 w 21600"/>
                <a:gd name="T7" fmla="*/ 0 h 15271"/>
                <a:gd name="T8" fmla="*/ 21600 w 21600"/>
                <a:gd name="T9" fmla="*/ 15271 h 1527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15271">
                  <a:moveTo>
                    <a:pt x="0" y="15271"/>
                  </a:moveTo>
                  <a:cubicBezTo>
                    <a:pt x="3595" y="4475"/>
                    <a:pt x="14400" y="-6329"/>
                    <a:pt x="21600" y="447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14" name="AutoShape 18"/>
            <p:cNvSpPr>
              <a:spLocks/>
            </p:cNvSpPr>
            <p:nvPr/>
          </p:nvSpPr>
          <p:spPr bwMode="auto">
            <a:xfrm>
              <a:off x="12255500" y="9042400"/>
              <a:ext cx="49213" cy="7938"/>
            </a:xfrm>
            <a:custGeom>
              <a:avLst/>
              <a:gdLst>
                <a:gd name="T0" fmla="*/ 0 w 21600"/>
                <a:gd name="T1" fmla="*/ 0 h 21600"/>
                <a:gd name="T2" fmla="*/ 112126 w 21600"/>
                <a:gd name="T3" fmla="*/ 2917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196" y="21600"/>
                    <a:pt x="14404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15" name="AutoShape 20"/>
            <p:cNvSpPr>
              <a:spLocks/>
            </p:cNvSpPr>
            <p:nvPr/>
          </p:nvSpPr>
          <p:spPr bwMode="auto">
            <a:xfrm>
              <a:off x="12141200" y="9105900"/>
              <a:ext cx="277813" cy="19050"/>
            </a:xfrm>
            <a:custGeom>
              <a:avLst/>
              <a:gdLst>
                <a:gd name="T0" fmla="*/ 0 w 21600"/>
                <a:gd name="T1" fmla="*/ 0 h 17221"/>
                <a:gd name="T2" fmla="*/ 3573151 w 21600"/>
                <a:gd name="T3" fmla="*/ 17613 h 17221"/>
                <a:gd name="T4" fmla="*/ 0 60000 65536"/>
                <a:gd name="T5" fmla="*/ 0 60000 65536"/>
                <a:gd name="T6" fmla="*/ 0 w 21600"/>
                <a:gd name="T7" fmla="*/ 0 h 17221"/>
                <a:gd name="T8" fmla="*/ 21600 w 21600"/>
                <a:gd name="T9" fmla="*/ 17221 h 1722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17221">
                  <a:moveTo>
                    <a:pt x="0" y="0"/>
                  </a:moveTo>
                  <a:cubicBezTo>
                    <a:pt x="6545" y="14393"/>
                    <a:pt x="15055" y="21600"/>
                    <a:pt x="21600" y="1439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16" name="AutoShape 21"/>
            <p:cNvSpPr>
              <a:spLocks/>
            </p:cNvSpPr>
            <p:nvPr/>
          </p:nvSpPr>
          <p:spPr bwMode="auto">
            <a:xfrm>
              <a:off x="12217400" y="9283700"/>
              <a:ext cx="125413" cy="107950"/>
            </a:xfrm>
            <a:custGeom>
              <a:avLst/>
              <a:gdLst>
                <a:gd name="T0" fmla="*/ 0 w 21600"/>
                <a:gd name="T1" fmla="*/ 41511 h 21600"/>
                <a:gd name="T2" fmla="*/ 728168 w 21600"/>
                <a:gd name="T3" fmla="*/ 83022 h 21600"/>
                <a:gd name="T4" fmla="*/ 388455 w 21600"/>
                <a:gd name="T5" fmla="*/ 53950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1662"/>
                  </a:moveTo>
                  <a:cubicBezTo>
                    <a:pt x="7203" y="1662"/>
                    <a:pt x="14401" y="3324"/>
                    <a:pt x="21600" y="3324"/>
                  </a:cubicBezTo>
                  <a:cubicBezTo>
                    <a:pt x="20159" y="8308"/>
                    <a:pt x="14401" y="16616"/>
                    <a:pt x="11523" y="21600"/>
                  </a:cubicBezTo>
                  <a:cubicBezTo>
                    <a:pt x="5761" y="16616"/>
                    <a:pt x="1441" y="8308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17" name="AutoShape 22"/>
            <p:cNvSpPr>
              <a:spLocks/>
            </p:cNvSpPr>
            <p:nvPr/>
          </p:nvSpPr>
          <p:spPr bwMode="auto">
            <a:xfrm>
              <a:off x="11049000" y="9131300"/>
              <a:ext cx="100013" cy="7938"/>
            </a:xfrm>
            <a:custGeom>
              <a:avLst/>
              <a:gdLst>
                <a:gd name="T0" fmla="*/ 0 w 21600"/>
                <a:gd name="T1" fmla="*/ 0 h 21600"/>
                <a:gd name="T2" fmla="*/ 463083 w 21600"/>
                <a:gd name="T3" fmla="*/ 2917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198" y="0"/>
                    <a:pt x="14396" y="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18" name="AutoShape 23"/>
            <p:cNvSpPr>
              <a:spLocks/>
            </p:cNvSpPr>
            <p:nvPr/>
          </p:nvSpPr>
          <p:spPr bwMode="auto">
            <a:xfrm>
              <a:off x="9867900" y="9258300"/>
              <a:ext cx="217488" cy="20638"/>
            </a:xfrm>
            <a:custGeom>
              <a:avLst/>
              <a:gdLst>
                <a:gd name="T0" fmla="*/ 0 w 21600"/>
                <a:gd name="T1" fmla="*/ 0 h 13501"/>
                <a:gd name="T2" fmla="*/ 2189862 w 21600"/>
                <a:gd name="T3" fmla="*/ 25241 h 13501"/>
                <a:gd name="T4" fmla="*/ 0 60000 65536"/>
                <a:gd name="T5" fmla="*/ 0 60000 65536"/>
                <a:gd name="T6" fmla="*/ 0 w 21600"/>
                <a:gd name="T7" fmla="*/ 0 h 13501"/>
                <a:gd name="T8" fmla="*/ 21600 w 21600"/>
                <a:gd name="T9" fmla="*/ 13501 h 135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13501">
                  <a:moveTo>
                    <a:pt x="0" y="0"/>
                  </a:moveTo>
                  <a:cubicBezTo>
                    <a:pt x="5815" y="21600"/>
                    <a:pt x="14954" y="10802"/>
                    <a:pt x="21600" y="1080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19" name="AutoShape 27"/>
            <p:cNvSpPr>
              <a:spLocks/>
            </p:cNvSpPr>
            <p:nvPr/>
          </p:nvSpPr>
          <p:spPr bwMode="auto">
            <a:xfrm>
              <a:off x="1422400" y="5372100"/>
              <a:ext cx="1038225" cy="931863"/>
            </a:xfrm>
            <a:custGeom>
              <a:avLst/>
              <a:gdLst>
                <a:gd name="T0" fmla="*/ 6688698 w 20681"/>
                <a:gd name="T1" fmla="*/ 132904 h 20607"/>
                <a:gd name="T2" fmla="*/ 32883936 w 20681"/>
                <a:gd name="T3" fmla="*/ 132904 h 20607"/>
                <a:gd name="T4" fmla="*/ 51301742 w 20681"/>
                <a:gd name="T5" fmla="*/ 8891294 h 20607"/>
                <a:gd name="T6" fmla="*/ 51712544 w 20681"/>
                <a:gd name="T7" fmla="*/ 30595965 h 20607"/>
                <a:gd name="T8" fmla="*/ 34519563 w 20681"/>
                <a:gd name="T9" fmla="*/ 42018845 h 20607"/>
                <a:gd name="T10" fmla="*/ 14055321 w 20681"/>
                <a:gd name="T11" fmla="*/ 42018845 h 20607"/>
                <a:gd name="T12" fmla="*/ 957701 w 20681"/>
                <a:gd name="T13" fmla="*/ 34021205 h 20607"/>
                <a:gd name="T14" fmla="*/ 4642268 w 20681"/>
                <a:gd name="T15" fmla="*/ 51325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6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9" y="14962"/>
                  </a:cubicBezTo>
                  <a:cubicBezTo>
                    <a:pt x="20194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20" name="AutoShape 28"/>
            <p:cNvSpPr>
              <a:spLocks/>
            </p:cNvSpPr>
            <p:nvPr/>
          </p:nvSpPr>
          <p:spPr bwMode="auto">
            <a:xfrm>
              <a:off x="2590800" y="5372100"/>
              <a:ext cx="1038225" cy="931863"/>
            </a:xfrm>
            <a:custGeom>
              <a:avLst/>
              <a:gdLst>
                <a:gd name="T0" fmla="*/ 6689322 w 20680"/>
                <a:gd name="T1" fmla="*/ 132904 h 20607"/>
                <a:gd name="T2" fmla="*/ 32887133 w 20680"/>
                <a:gd name="T3" fmla="*/ 132904 h 20607"/>
                <a:gd name="T4" fmla="*/ 51306733 w 20680"/>
                <a:gd name="T5" fmla="*/ 8891294 h 20607"/>
                <a:gd name="T6" fmla="*/ 51717555 w 20680"/>
                <a:gd name="T7" fmla="*/ 30595965 h 20607"/>
                <a:gd name="T8" fmla="*/ 34522889 w 20680"/>
                <a:gd name="T9" fmla="*/ 42018845 h 20607"/>
                <a:gd name="T10" fmla="*/ 14056654 w 20680"/>
                <a:gd name="T11" fmla="*/ 42018845 h 20607"/>
                <a:gd name="T12" fmla="*/ 957798 w 20680"/>
                <a:gd name="T13" fmla="*/ 34021205 h 20607"/>
                <a:gd name="T14" fmla="*/ 4642693 w 20680"/>
                <a:gd name="T15" fmla="*/ 51325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9" y="14962"/>
                  </a:cubicBezTo>
                  <a:cubicBezTo>
                    <a:pt x="20194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6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21" name="AutoShape 29"/>
            <p:cNvSpPr>
              <a:spLocks/>
            </p:cNvSpPr>
            <p:nvPr/>
          </p:nvSpPr>
          <p:spPr bwMode="auto">
            <a:xfrm>
              <a:off x="3733800" y="5384800"/>
              <a:ext cx="1038225" cy="931863"/>
            </a:xfrm>
            <a:custGeom>
              <a:avLst/>
              <a:gdLst>
                <a:gd name="T0" fmla="*/ 6689322 w 20680"/>
                <a:gd name="T1" fmla="*/ 130869 h 20607"/>
                <a:gd name="T2" fmla="*/ 32887133 w 20680"/>
                <a:gd name="T3" fmla="*/ 130869 h 20607"/>
                <a:gd name="T4" fmla="*/ 51306733 w 20680"/>
                <a:gd name="T5" fmla="*/ 8889214 h 20607"/>
                <a:gd name="T6" fmla="*/ 51715045 w 20680"/>
                <a:gd name="T7" fmla="*/ 30593930 h 20607"/>
                <a:gd name="T8" fmla="*/ 34522889 w 20680"/>
                <a:gd name="T9" fmla="*/ 42016810 h 20607"/>
                <a:gd name="T10" fmla="*/ 14056654 w 20680"/>
                <a:gd name="T11" fmla="*/ 42016810 h 20607"/>
                <a:gd name="T12" fmla="*/ 957798 w 20680"/>
                <a:gd name="T13" fmla="*/ 34019171 h 20607"/>
                <a:gd name="T14" fmla="*/ 4642693 w 20680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4"/>
                  </a:moveTo>
                  <a:cubicBezTo>
                    <a:pt x="5902" y="809"/>
                    <a:pt x="9799" y="64"/>
                    <a:pt x="13048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5" y="20361"/>
                    <a:pt x="5577" y="20547"/>
                  </a:cubicBezTo>
                  <a:cubicBezTo>
                    <a:pt x="2167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2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22" name="AutoShape 30"/>
            <p:cNvSpPr>
              <a:spLocks/>
            </p:cNvSpPr>
            <p:nvPr/>
          </p:nvSpPr>
          <p:spPr bwMode="auto">
            <a:xfrm>
              <a:off x="4876800" y="5359400"/>
              <a:ext cx="1038225" cy="931863"/>
            </a:xfrm>
            <a:custGeom>
              <a:avLst/>
              <a:gdLst>
                <a:gd name="T0" fmla="*/ 6689322 w 20680"/>
                <a:gd name="T1" fmla="*/ 130869 h 20607"/>
                <a:gd name="T2" fmla="*/ 32887133 w 20680"/>
                <a:gd name="T3" fmla="*/ 130869 h 20607"/>
                <a:gd name="T4" fmla="*/ 51306733 w 20680"/>
                <a:gd name="T5" fmla="*/ 8889214 h 20607"/>
                <a:gd name="T6" fmla="*/ 51715045 w 20680"/>
                <a:gd name="T7" fmla="*/ 30593930 h 20607"/>
                <a:gd name="T8" fmla="*/ 34522889 w 20680"/>
                <a:gd name="T9" fmla="*/ 42016810 h 20607"/>
                <a:gd name="T10" fmla="*/ 14056654 w 20680"/>
                <a:gd name="T11" fmla="*/ 42016810 h 20607"/>
                <a:gd name="T12" fmla="*/ 957798 w 20680"/>
                <a:gd name="T13" fmla="*/ 34019171 h 20607"/>
                <a:gd name="T14" fmla="*/ 4642693 w 20680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4"/>
                  </a:moveTo>
                  <a:cubicBezTo>
                    <a:pt x="5902" y="809"/>
                    <a:pt x="9799" y="64"/>
                    <a:pt x="13048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7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2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23" name="AutoShape 31"/>
            <p:cNvSpPr>
              <a:spLocks/>
            </p:cNvSpPr>
            <p:nvPr/>
          </p:nvSpPr>
          <p:spPr bwMode="auto">
            <a:xfrm>
              <a:off x="6019800" y="5372100"/>
              <a:ext cx="1038225" cy="931863"/>
            </a:xfrm>
            <a:custGeom>
              <a:avLst/>
              <a:gdLst>
                <a:gd name="T0" fmla="*/ 6686188 w 20681"/>
                <a:gd name="T1" fmla="*/ 130869 h 20607"/>
                <a:gd name="T2" fmla="*/ 32881426 w 20681"/>
                <a:gd name="T3" fmla="*/ 130869 h 20607"/>
                <a:gd name="T4" fmla="*/ 51301742 w 20681"/>
                <a:gd name="T5" fmla="*/ 8889214 h 20607"/>
                <a:gd name="T6" fmla="*/ 51710034 w 20681"/>
                <a:gd name="T7" fmla="*/ 30593930 h 20607"/>
                <a:gd name="T8" fmla="*/ 34519563 w 20681"/>
                <a:gd name="T9" fmla="*/ 42016810 h 20607"/>
                <a:gd name="T10" fmla="*/ 14055321 w 20681"/>
                <a:gd name="T11" fmla="*/ 42016810 h 20607"/>
                <a:gd name="T12" fmla="*/ 957701 w 20681"/>
                <a:gd name="T13" fmla="*/ 34019171 h 20607"/>
                <a:gd name="T14" fmla="*/ 4639758 w 20681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3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24" name="AutoShape 32"/>
            <p:cNvSpPr>
              <a:spLocks/>
            </p:cNvSpPr>
            <p:nvPr/>
          </p:nvSpPr>
          <p:spPr bwMode="auto">
            <a:xfrm>
              <a:off x="7175500" y="5372100"/>
              <a:ext cx="1038225" cy="931863"/>
            </a:xfrm>
            <a:custGeom>
              <a:avLst/>
              <a:gdLst>
                <a:gd name="T0" fmla="*/ 6688698 w 20681"/>
                <a:gd name="T1" fmla="*/ 130869 h 20607"/>
                <a:gd name="T2" fmla="*/ 32881426 w 20681"/>
                <a:gd name="T3" fmla="*/ 130869 h 20607"/>
                <a:gd name="T4" fmla="*/ 51301742 w 20681"/>
                <a:gd name="T5" fmla="*/ 8889214 h 20607"/>
                <a:gd name="T6" fmla="*/ 51710034 w 20681"/>
                <a:gd name="T7" fmla="*/ 30593930 h 20607"/>
                <a:gd name="T8" fmla="*/ 34519563 w 20681"/>
                <a:gd name="T9" fmla="*/ 42016810 h 20607"/>
                <a:gd name="T10" fmla="*/ 14055321 w 20681"/>
                <a:gd name="T11" fmla="*/ 42016810 h 20607"/>
                <a:gd name="T12" fmla="*/ 957701 w 20681"/>
                <a:gd name="T13" fmla="*/ 34019171 h 20607"/>
                <a:gd name="T14" fmla="*/ 4639758 w 20681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4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25" name="AutoShape 33"/>
            <p:cNvSpPr>
              <a:spLocks/>
            </p:cNvSpPr>
            <p:nvPr/>
          </p:nvSpPr>
          <p:spPr bwMode="auto">
            <a:xfrm>
              <a:off x="8318500" y="5372100"/>
              <a:ext cx="1038225" cy="931863"/>
            </a:xfrm>
            <a:custGeom>
              <a:avLst/>
              <a:gdLst>
                <a:gd name="T0" fmla="*/ 6686188 w 20681"/>
                <a:gd name="T1" fmla="*/ 130869 h 20607"/>
                <a:gd name="T2" fmla="*/ 32881426 w 20681"/>
                <a:gd name="T3" fmla="*/ 130869 h 20607"/>
                <a:gd name="T4" fmla="*/ 51301742 w 20681"/>
                <a:gd name="T5" fmla="*/ 8889214 h 20607"/>
                <a:gd name="T6" fmla="*/ 51710034 w 20681"/>
                <a:gd name="T7" fmla="*/ 30593930 h 20607"/>
                <a:gd name="T8" fmla="*/ 34519563 w 20681"/>
                <a:gd name="T9" fmla="*/ 42016810 h 20607"/>
                <a:gd name="T10" fmla="*/ 14055321 w 20681"/>
                <a:gd name="T11" fmla="*/ 42016810 h 20607"/>
                <a:gd name="T12" fmla="*/ 957701 w 20681"/>
                <a:gd name="T13" fmla="*/ 34021205 h 20607"/>
                <a:gd name="T14" fmla="*/ 4639758 w 20681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3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4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7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26" name="AutoShape 34"/>
            <p:cNvSpPr>
              <a:spLocks/>
            </p:cNvSpPr>
            <p:nvPr/>
          </p:nvSpPr>
          <p:spPr bwMode="auto">
            <a:xfrm>
              <a:off x="9474200" y="5372100"/>
              <a:ext cx="1038225" cy="931863"/>
            </a:xfrm>
            <a:custGeom>
              <a:avLst/>
              <a:gdLst>
                <a:gd name="T0" fmla="*/ 6688698 w 20681"/>
                <a:gd name="T1" fmla="*/ 130869 h 20607"/>
                <a:gd name="T2" fmla="*/ 32883936 w 20681"/>
                <a:gd name="T3" fmla="*/ 130869 h 20607"/>
                <a:gd name="T4" fmla="*/ 51301742 w 20681"/>
                <a:gd name="T5" fmla="*/ 8889214 h 20607"/>
                <a:gd name="T6" fmla="*/ 51712544 w 20681"/>
                <a:gd name="T7" fmla="*/ 30593930 h 20607"/>
                <a:gd name="T8" fmla="*/ 34519563 w 20681"/>
                <a:gd name="T9" fmla="*/ 42016810 h 20607"/>
                <a:gd name="T10" fmla="*/ 14055321 w 20681"/>
                <a:gd name="T11" fmla="*/ 42016810 h 20607"/>
                <a:gd name="T12" fmla="*/ 957701 w 20681"/>
                <a:gd name="T13" fmla="*/ 34019171 h 20607"/>
                <a:gd name="T14" fmla="*/ 4642268 w 20681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4" y="64"/>
                  </a:moveTo>
                  <a:cubicBezTo>
                    <a:pt x="5902" y="809"/>
                    <a:pt x="9799" y="64"/>
                    <a:pt x="13048" y="64"/>
                  </a:cubicBezTo>
                  <a:cubicBezTo>
                    <a:pt x="16946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9" y="14961"/>
                  </a:cubicBezTo>
                  <a:cubicBezTo>
                    <a:pt x="20194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7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2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27" name="AutoShape 35"/>
            <p:cNvSpPr>
              <a:spLocks/>
            </p:cNvSpPr>
            <p:nvPr/>
          </p:nvSpPr>
          <p:spPr bwMode="auto">
            <a:xfrm>
              <a:off x="10604500" y="5372100"/>
              <a:ext cx="1038225" cy="931863"/>
            </a:xfrm>
            <a:custGeom>
              <a:avLst/>
              <a:gdLst>
                <a:gd name="T0" fmla="*/ 6688698 w 20681"/>
                <a:gd name="T1" fmla="*/ 132904 h 20607"/>
                <a:gd name="T2" fmla="*/ 32881426 w 20681"/>
                <a:gd name="T3" fmla="*/ 132904 h 20607"/>
                <a:gd name="T4" fmla="*/ 51301742 w 20681"/>
                <a:gd name="T5" fmla="*/ 8891294 h 20607"/>
                <a:gd name="T6" fmla="*/ 51710034 w 20681"/>
                <a:gd name="T7" fmla="*/ 30595965 h 20607"/>
                <a:gd name="T8" fmla="*/ 34519563 w 20681"/>
                <a:gd name="T9" fmla="*/ 42018845 h 20607"/>
                <a:gd name="T10" fmla="*/ 14055321 w 20681"/>
                <a:gd name="T11" fmla="*/ 42018845 h 20607"/>
                <a:gd name="T12" fmla="*/ 957701 w 20681"/>
                <a:gd name="T13" fmla="*/ 34021205 h 20607"/>
                <a:gd name="T14" fmla="*/ 4639758 w 20681"/>
                <a:gd name="T15" fmla="*/ 51325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4" y="65"/>
                  </a:moveTo>
                  <a:cubicBezTo>
                    <a:pt x="5902" y="810"/>
                    <a:pt x="9799" y="65"/>
                    <a:pt x="13047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6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1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28" name="AutoShape 36"/>
            <p:cNvSpPr>
              <a:spLocks/>
            </p:cNvSpPr>
            <p:nvPr/>
          </p:nvSpPr>
          <p:spPr bwMode="auto">
            <a:xfrm>
              <a:off x="11772900" y="5372100"/>
              <a:ext cx="1038225" cy="931863"/>
            </a:xfrm>
            <a:custGeom>
              <a:avLst/>
              <a:gdLst>
                <a:gd name="T0" fmla="*/ 6689322 w 20680"/>
                <a:gd name="T1" fmla="*/ 132904 h 20607"/>
                <a:gd name="T2" fmla="*/ 32887133 w 20680"/>
                <a:gd name="T3" fmla="*/ 132904 h 20607"/>
                <a:gd name="T4" fmla="*/ 51306733 w 20680"/>
                <a:gd name="T5" fmla="*/ 8891294 h 20607"/>
                <a:gd name="T6" fmla="*/ 51715045 w 20680"/>
                <a:gd name="T7" fmla="*/ 30595965 h 20607"/>
                <a:gd name="T8" fmla="*/ 34522889 w 20680"/>
                <a:gd name="T9" fmla="*/ 42018845 h 20607"/>
                <a:gd name="T10" fmla="*/ 14056654 w 20680"/>
                <a:gd name="T11" fmla="*/ 42018845 h 20607"/>
                <a:gd name="T12" fmla="*/ 957798 w 20680"/>
                <a:gd name="T13" fmla="*/ 34021205 h 20607"/>
                <a:gd name="T14" fmla="*/ 4642693 w 20680"/>
                <a:gd name="T15" fmla="*/ 51325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5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29" name="AutoShape 37"/>
            <p:cNvSpPr>
              <a:spLocks/>
            </p:cNvSpPr>
            <p:nvPr/>
          </p:nvSpPr>
          <p:spPr bwMode="auto">
            <a:xfrm>
              <a:off x="952500" y="6462713"/>
              <a:ext cx="1038225" cy="933450"/>
            </a:xfrm>
            <a:custGeom>
              <a:avLst/>
              <a:gdLst>
                <a:gd name="T0" fmla="*/ 6689322 w 20680"/>
                <a:gd name="T1" fmla="*/ 131318 h 20607"/>
                <a:gd name="T2" fmla="*/ 32887133 w 20680"/>
                <a:gd name="T3" fmla="*/ 131318 h 20607"/>
                <a:gd name="T4" fmla="*/ 51306733 w 20680"/>
                <a:gd name="T5" fmla="*/ 8919527 h 20607"/>
                <a:gd name="T6" fmla="*/ 51715045 w 20680"/>
                <a:gd name="T7" fmla="*/ 30698215 h 20607"/>
                <a:gd name="T8" fmla="*/ 34522889 w 20680"/>
                <a:gd name="T9" fmla="*/ 42160028 h 20607"/>
                <a:gd name="T10" fmla="*/ 14056654 w 20680"/>
                <a:gd name="T11" fmla="*/ 42160028 h 20607"/>
                <a:gd name="T12" fmla="*/ 957798 w 20680"/>
                <a:gd name="T13" fmla="*/ 34135133 h 20607"/>
                <a:gd name="T14" fmla="*/ 4642693 w 20680"/>
                <a:gd name="T15" fmla="*/ 512951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4"/>
                  </a:moveTo>
                  <a:cubicBezTo>
                    <a:pt x="5902" y="809"/>
                    <a:pt x="9799" y="64"/>
                    <a:pt x="13048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5" y="20361"/>
                    <a:pt x="5577" y="20547"/>
                  </a:cubicBezTo>
                  <a:cubicBezTo>
                    <a:pt x="2167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2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30" name="AutoShape 38"/>
            <p:cNvSpPr>
              <a:spLocks/>
            </p:cNvSpPr>
            <p:nvPr/>
          </p:nvSpPr>
          <p:spPr bwMode="auto">
            <a:xfrm>
              <a:off x="2095500" y="6464300"/>
              <a:ext cx="1038225" cy="931863"/>
            </a:xfrm>
            <a:custGeom>
              <a:avLst/>
              <a:gdLst>
                <a:gd name="T0" fmla="*/ 6686188 w 20681"/>
                <a:gd name="T1" fmla="*/ 132904 h 20607"/>
                <a:gd name="T2" fmla="*/ 32881426 w 20681"/>
                <a:gd name="T3" fmla="*/ 132904 h 20607"/>
                <a:gd name="T4" fmla="*/ 51301742 w 20681"/>
                <a:gd name="T5" fmla="*/ 8891294 h 20607"/>
                <a:gd name="T6" fmla="*/ 51710034 w 20681"/>
                <a:gd name="T7" fmla="*/ 30595965 h 20607"/>
                <a:gd name="T8" fmla="*/ 34519563 w 20681"/>
                <a:gd name="T9" fmla="*/ 42018845 h 20607"/>
                <a:gd name="T10" fmla="*/ 14055321 w 20681"/>
                <a:gd name="T11" fmla="*/ 42018845 h 20607"/>
                <a:gd name="T12" fmla="*/ 957701 w 20681"/>
                <a:gd name="T13" fmla="*/ 34021205 h 20607"/>
                <a:gd name="T14" fmla="*/ 4639758 w 20681"/>
                <a:gd name="T15" fmla="*/ 51325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3" y="65"/>
                  </a:moveTo>
                  <a:cubicBezTo>
                    <a:pt x="5902" y="810"/>
                    <a:pt x="9799" y="65"/>
                    <a:pt x="13047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6" y="20734"/>
                    <a:pt x="867" y="20734"/>
                    <a:pt x="380" y="16637"/>
                  </a:cubicBezTo>
                  <a:cubicBezTo>
                    <a:pt x="55" y="13844"/>
                    <a:pt x="-757" y="1369"/>
                    <a:pt x="1841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31" name="AutoShape 39"/>
            <p:cNvSpPr>
              <a:spLocks/>
            </p:cNvSpPr>
            <p:nvPr/>
          </p:nvSpPr>
          <p:spPr bwMode="auto">
            <a:xfrm>
              <a:off x="3251200" y="6464300"/>
              <a:ext cx="1038225" cy="931863"/>
            </a:xfrm>
            <a:custGeom>
              <a:avLst/>
              <a:gdLst>
                <a:gd name="T0" fmla="*/ 6689322 w 20680"/>
                <a:gd name="T1" fmla="*/ 132904 h 20607"/>
                <a:gd name="T2" fmla="*/ 32887133 w 20680"/>
                <a:gd name="T3" fmla="*/ 132904 h 20607"/>
                <a:gd name="T4" fmla="*/ 51306733 w 20680"/>
                <a:gd name="T5" fmla="*/ 8891294 h 20607"/>
                <a:gd name="T6" fmla="*/ 51715045 w 20680"/>
                <a:gd name="T7" fmla="*/ 30595965 h 20607"/>
                <a:gd name="T8" fmla="*/ 34522889 w 20680"/>
                <a:gd name="T9" fmla="*/ 42018845 h 20607"/>
                <a:gd name="T10" fmla="*/ 14056654 w 20680"/>
                <a:gd name="T11" fmla="*/ 42018845 h 20607"/>
                <a:gd name="T12" fmla="*/ 957798 w 20680"/>
                <a:gd name="T13" fmla="*/ 34021205 h 20607"/>
                <a:gd name="T14" fmla="*/ 4642693 w 20680"/>
                <a:gd name="T15" fmla="*/ 51325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800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9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32" name="AutoShape 40"/>
            <p:cNvSpPr>
              <a:spLocks/>
            </p:cNvSpPr>
            <p:nvPr/>
          </p:nvSpPr>
          <p:spPr bwMode="auto">
            <a:xfrm>
              <a:off x="4394200" y="6475413"/>
              <a:ext cx="1038225" cy="933450"/>
            </a:xfrm>
            <a:custGeom>
              <a:avLst/>
              <a:gdLst>
                <a:gd name="T0" fmla="*/ 6686188 w 20681"/>
                <a:gd name="T1" fmla="*/ 131318 h 20607"/>
                <a:gd name="T2" fmla="*/ 32881426 w 20681"/>
                <a:gd name="T3" fmla="*/ 131318 h 20607"/>
                <a:gd name="T4" fmla="*/ 51301742 w 20681"/>
                <a:gd name="T5" fmla="*/ 8919527 h 20607"/>
                <a:gd name="T6" fmla="*/ 51710034 w 20681"/>
                <a:gd name="T7" fmla="*/ 30698215 h 20607"/>
                <a:gd name="T8" fmla="*/ 34519563 w 20681"/>
                <a:gd name="T9" fmla="*/ 42160028 h 20607"/>
                <a:gd name="T10" fmla="*/ 14055321 w 20681"/>
                <a:gd name="T11" fmla="*/ 42160028 h 20607"/>
                <a:gd name="T12" fmla="*/ 957701 w 20681"/>
                <a:gd name="T13" fmla="*/ 34135133 h 20607"/>
                <a:gd name="T14" fmla="*/ 4639758 w 20681"/>
                <a:gd name="T15" fmla="*/ 512951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3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33" name="AutoShape 41"/>
            <p:cNvSpPr>
              <a:spLocks/>
            </p:cNvSpPr>
            <p:nvPr/>
          </p:nvSpPr>
          <p:spPr bwMode="auto">
            <a:xfrm>
              <a:off x="5549900" y="6450013"/>
              <a:ext cx="1038225" cy="933450"/>
            </a:xfrm>
            <a:custGeom>
              <a:avLst/>
              <a:gdLst>
                <a:gd name="T0" fmla="*/ 6686188 w 20681"/>
                <a:gd name="T1" fmla="*/ 131318 h 20607"/>
                <a:gd name="T2" fmla="*/ 32881426 w 20681"/>
                <a:gd name="T3" fmla="*/ 131318 h 20607"/>
                <a:gd name="T4" fmla="*/ 51301742 w 20681"/>
                <a:gd name="T5" fmla="*/ 8919527 h 20607"/>
                <a:gd name="T6" fmla="*/ 51710034 w 20681"/>
                <a:gd name="T7" fmla="*/ 30698215 h 20607"/>
                <a:gd name="T8" fmla="*/ 34519563 w 20681"/>
                <a:gd name="T9" fmla="*/ 42160028 h 20607"/>
                <a:gd name="T10" fmla="*/ 14055321 w 20681"/>
                <a:gd name="T11" fmla="*/ 42160028 h 20607"/>
                <a:gd name="T12" fmla="*/ 957701 w 20681"/>
                <a:gd name="T13" fmla="*/ 34135133 h 20607"/>
                <a:gd name="T14" fmla="*/ 4639758 w 20681"/>
                <a:gd name="T15" fmla="*/ 512951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3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4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34" name="AutoShape 42"/>
            <p:cNvSpPr>
              <a:spLocks/>
            </p:cNvSpPr>
            <p:nvPr/>
          </p:nvSpPr>
          <p:spPr bwMode="auto">
            <a:xfrm>
              <a:off x="6692900" y="6450013"/>
              <a:ext cx="1038225" cy="933450"/>
            </a:xfrm>
            <a:custGeom>
              <a:avLst/>
              <a:gdLst>
                <a:gd name="T0" fmla="*/ 6689322 w 20680"/>
                <a:gd name="T1" fmla="*/ 131318 h 20607"/>
                <a:gd name="T2" fmla="*/ 32884572 w 20680"/>
                <a:gd name="T3" fmla="*/ 131318 h 20607"/>
                <a:gd name="T4" fmla="*/ 51306733 w 20680"/>
                <a:gd name="T5" fmla="*/ 8919527 h 20607"/>
                <a:gd name="T6" fmla="*/ 51715045 w 20680"/>
                <a:gd name="T7" fmla="*/ 30698215 h 20607"/>
                <a:gd name="T8" fmla="*/ 34522889 w 20680"/>
                <a:gd name="T9" fmla="*/ 42160028 h 20607"/>
                <a:gd name="T10" fmla="*/ 14056654 w 20680"/>
                <a:gd name="T11" fmla="*/ 42160028 h 20607"/>
                <a:gd name="T12" fmla="*/ 957798 w 20680"/>
                <a:gd name="T13" fmla="*/ 34135133 h 20607"/>
                <a:gd name="T14" fmla="*/ 4642693 w 20680"/>
                <a:gd name="T15" fmla="*/ 512951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4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2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35" name="AutoShape 43"/>
            <p:cNvSpPr>
              <a:spLocks/>
            </p:cNvSpPr>
            <p:nvPr/>
          </p:nvSpPr>
          <p:spPr bwMode="auto">
            <a:xfrm>
              <a:off x="7848600" y="6450013"/>
              <a:ext cx="1038225" cy="933450"/>
            </a:xfrm>
            <a:custGeom>
              <a:avLst/>
              <a:gdLst>
                <a:gd name="T0" fmla="*/ 6686812 w 20680"/>
                <a:gd name="T1" fmla="*/ 131318 h 20607"/>
                <a:gd name="T2" fmla="*/ 32884572 w 20680"/>
                <a:gd name="T3" fmla="*/ 131318 h 20607"/>
                <a:gd name="T4" fmla="*/ 51306733 w 20680"/>
                <a:gd name="T5" fmla="*/ 8919527 h 20607"/>
                <a:gd name="T6" fmla="*/ 51715045 w 20680"/>
                <a:gd name="T7" fmla="*/ 30698215 h 20607"/>
                <a:gd name="T8" fmla="*/ 34522889 w 20680"/>
                <a:gd name="T9" fmla="*/ 42160028 h 20607"/>
                <a:gd name="T10" fmla="*/ 14056654 w 20680"/>
                <a:gd name="T11" fmla="*/ 42160028 h 20607"/>
                <a:gd name="T12" fmla="*/ 957798 w 20680"/>
                <a:gd name="T13" fmla="*/ 34135133 h 20607"/>
                <a:gd name="T14" fmla="*/ 4640183 w 20680"/>
                <a:gd name="T15" fmla="*/ 512951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3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4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36" name="AutoShape 44"/>
            <p:cNvSpPr>
              <a:spLocks/>
            </p:cNvSpPr>
            <p:nvPr/>
          </p:nvSpPr>
          <p:spPr bwMode="auto">
            <a:xfrm>
              <a:off x="8991600" y="6462713"/>
              <a:ext cx="1038225" cy="933450"/>
            </a:xfrm>
            <a:custGeom>
              <a:avLst/>
              <a:gdLst>
                <a:gd name="T0" fmla="*/ 6689322 w 20680"/>
                <a:gd name="T1" fmla="*/ 131318 h 20607"/>
                <a:gd name="T2" fmla="*/ 32887133 w 20680"/>
                <a:gd name="T3" fmla="*/ 131318 h 20607"/>
                <a:gd name="T4" fmla="*/ 51306733 w 20680"/>
                <a:gd name="T5" fmla="*/ 8919527 h 20607"/>
                <a:gd name="T6" fmla="*/ 51717555 w 20680"/>
                <a:gd name="T7" fmla="*/ 30698215 h 20607"/>
                <a:gd name="T8" fmla="*/ 34522889 w 20680"/>
                <a:gd name="T9" fmla="*/ 42160028 h 20607"/>
                <a:gd name="T10" fmla="*/ 14056654 w 20680"/>
                <a:gd name="T11" fmla="*/ 42160028 h 20607"/>
                <a:gd name="T12" fmla="*/ 957798 w 20680"/>
                <a:gd name="T13" fmla="*/ 34137171 h 20607"/>
                <a:gd name="T14" fmla="*/ 4642693 w 20680"/>
                <a:gd name="T15" fmla="*/ 512951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4"/>
                  </a:moveTo>
                  <a:cubicBezTo>
                    <a:pt x="5902" y="809"/>
                    <a:pt x="9799" y="64"/>
                    <a:pt x="13048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9" y="14961"/>
                  </a:cubicBezTo>
                  <a:cubicBezTo>
                    <a:pt x="20194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7"/>
                  </a:cubicBezTo>
                  <a:cubicBezTo>
                    <a:pt x="55" y="13843"/>
                    <a:pt x="-757" y="1367"/>
                    <a:pt x="1842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37" name="AutoShape 45"/>
            <p:cNvSpPr>
              <a:spLocks/>
            </p:cNvSpPr>
            <p:nvPr/>
          </p:nvSpPr>
          <p:spPr bwMode="auto">
            <a:xfrm>
              <a:off x="10134600" y="6462713"/>
              <a:ext cx="1038225" cy="933450"/>
            </a:xfrm>
            <a:custGeom>
              <a:avLst/>
              <a:gdLst>
                <a:gd name="T0" fmla="*/ 6686188 w 20681"/>
                <a:gd name="T1" fmla="*/ 131318 h 20607"/>
                <a:gd name="T2" fmla="*/ 32881426 w 20681"/>
                <a:gd name="T3" fmla="*/ 131318 h 20607"/>
                <a:gd name="T4" fmla="*/ 51301742 w 20681"/>
                <a:gd name="T5" fmla="*/ 8919527 h 20607"/>
                <a:gd name="T6" fmla="*/ 51710034 w 20681"/>
                <a:gd name="T7" fmla="*/ 30698215 h 20607"/>
                <a:gd name="T8" fmla="*/ 34519563 w 20681"/>
                <a:gd name="T9" fmla="*/ 42160028 h 20607"/>
                <a:gd name="T10" fmla="*/ 14055321 w 20681"/>
                <a:gd name="T11" fmla="*/ 42160028 h 20607"/>
                <a:gd name="T12" fmla="*/ 957701 w 20681"/>
                <a:gd name="T13" fmla="*/ 34135133 h 20607"/>
                <a:gd name="T14" fmla="*/ 4639758 w 20681"/>
                <a:gd name="T15" fmla="*/ 512951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3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38" name="AutoShape 46"/>
            <p:cNvSpPr>
              <a:spLocks/>
            </p:cNvSpPr>
            <p:nvPr/>
          </p:nvSpPr>
          <p:spPr bwMode="auto">
            <a:xfrm>
              <a:off x="292100" y="7556500"/>
              <a:ext cx="1038225" cy="931863"/>
            </a:xfrm>
            <a:custGeom>
              <a:avLst/>
              <a:gdLst>
                <a:gd name="T0" fmla="*/ 6688698 w 20681"/>
                <a:gd name="T1" fmla="*/ 132904 h 20607"/>
                <a:gd name="T2" fmla="*/ 32883936 w 20681"/>
                <a:gd name="T3" fmla="*/ 132904 h 20607"/>
                <a:gd name="T4" fmla="*/ 51301742 w 20681"/>
                <a:gd name="T5" fmla="*/ 8891294 h 20607"/>
                <a:gd name="T6" fmla="*/ 51712544 w 20681"/>
                <a:gd name="T7" fmla="*/ 30595965 h 20607"/>
                <a:gd name="T8" fmla="*/ 34519563 w 20681"/>
                <a:gd name="T9" fmla="*/ 42018845 h 20607"/>
                <a:gd name="T10" fmla="*/ 14055321 w 20681"/>
                <a:gd name="T11" fmla="*/ 42018845 h 20607"/>
                <a:gd name="T12" fmla="*/ 957701 w 20681"/>
                <a:gd name="T13" fmla="*/ 34021205 h 20607"/>
                <a:gd name="T14" fmla="*/ 4642268 w 20681"/>
                <a:gd name="T15" fmla="*/ 51325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6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9" y="14962"/>
                  </a:cubicBezTo>
                  <a:cubicBezTo>
                    <a:pt x="20194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6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39" name="AutoShape 47"/>
            <p:cNvSpPr>
              <a:spLocks/>
            </p:cNvSpPr>
            <p:nvPr/>
          </p:nvSpPr>
          <p:spPr bwMode="auto">
            <a:xfrm>
              <a:off x="1435100" y="7569200"/>
              <a:ext cx="1038225" cy="931863"/>
            </a:xfrm>
            <a:custGeom>
              <a:avLst/>
              <a:gdLst>
                <a:gd name="T0" fmla="*/ 6689322 w 20680"/>
                <a:gd name="T1" fmla="*/ 130869 h 20607"/>
                <a:gd name="T2" fmla="*/ 32887133 w 20680"/>
                <a:gd name="T3" fmla="*/ 130869 h 20607"/>
                <a:gd name="T4" fmla="*/ 51306733 w 20680"/>
                <a:gd name="T5" fmla="*/ 8889214 h 20607"/>
                <a:gd name="T6" fmla="*/ 51715045 w 20680"/>
                <a:gd name="T7" fmla="*/ 30593930 h 20607"/>
                <a:gd name="T8" fmla="*/ 34522889 w 20680"/>
                <a:gd name="T9" fmla="*/ 42016810 h 20607"/>
                <a:gd name="T10" fmla="*/ 14056654 w 20680"/>
                <a:gd name="T11" fmla="*/ 42016810 h 20607"/>
                <a:gd name="T12" fmla="*/ 957798 w 20680"/>
                <a:gd name="T13" fmla="*/ 34019171 h 20607"/>
                <a:gd name="T14" fmla="*/ 4642693 w 20680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4"/>
                  </a:moveTo>
                  <a:cubicBezTo>
                    <a:pt x="5902" y="809"/>
                    <a:pt x="9800" y="64"/>
                    <a:pt x="13048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7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2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0" name="AutoShape 48"/>
            <p:cNvSpPr>
              <a:spLocks/>
            </p:cNvSpPr>
            <p:nvPr/>
          </p:nvSpPr>
          <p:spPr bwMode="auto">
            <a:xfrm>
              <a:off x="2590800" y="7569200"/>
              <a:ext cx="1038225" cy="931863"/>
            </a:xfrm>
            <a:custGeom>
              <a:avLst/>
              <a:gdLst>
                <a:gd name="T0" fmla="*/ 6688698 w 20681"/>
                <a:gd name="T1" fmla="*/ 130869 h 20607"/>
                <a:gd name="T2" fmla="*/ 32883936 w 20681"/>
                <a:gd name="T3" fmla="*/ 130869 h 20607"/>
                <a:gd name="T4" fmla="*/ 51301742 w 20681"/>
                <a:gd name="T5" fmla="*/ 8889214 h 20607"/>
                <a:gd name="T6" fmla="*/ 51712544 w 20681"/>
                <a:gd name="T7" fmla="*/ 30593930 h 20607"/>
                <a:gd name="T8" fmla="*/ 34519563 w 20681"/>
                <a:gd name="T9" fmla="*/ 42016810 h 20607"/>
                <a:gd name="T10" fmla="*/ 14055321 w 20681"/>
                <a:gd name="T11" fmla="*/ 42016810 h 20607"/>
                <a:gd name="T12" fmla="*/ 957701 w 20681"/>
                <a:gd name="T13" fmla="*/ 34019171 h 20607"/>
                <a:gd name="T14" fmla="*/ 4642268 w 20681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4" y="64"/>
                  </a:moveTo>
                  <a:cubicBezTo>
                    <a:pt x="5902" y="809"/>
                    <a:pt x="9799" y="64"/>
                    <a:pt x="13048" y="64"/>
                  </a:cubicBezTo>
                  <a:cubicBezTo>
                    <a:pt x="16946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9" y="14961"/>
                  </a:cubicBezTo>
                  <a:cubicBezTo>
                    <a:pt x="20194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7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2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1" name="AutoShape 49"/>
            <p:cNvSpPr>
              <a:spLocks/>
            </p:cNvSpPr>
            <p:nvPr/>
          </p:nvSpPr>
          <p:spPr bwMode="auto">
            <a:xfrm>
              <a:off x="3733800" y="7569200"/>
              <a:ext cx="1038225" cy="931863"/>
            </a:xfrm>
            <a:custGeom>
              <a:avLst/>
              <a:gdLst>
                <a:gd name="T0" fmla="*/ 6688698 w 20681"/>
                <a:gd name="T1" fmla="*/ 132904 h 20607"/>
                <a:gd name="T2" fmla="*/ 32881426 w 20681"/>
                <a:gd name="T3" fmla="*/ 132904 h 20607"/>
                <a:gd name="T4" fmla="*/ 51301742 w 20681"/>
                <a:gd name="T5" fmla="*/ 8891294 h 20607"/>
                <a:gd name="T6" fmla="*/ 51710034 w 20681"/>
                <a:gd name="T7" fmla="*/ 30595965 h 20607"/>
                <a:gd name="T8" fmla="*/ 34519563 w 20681"/>
                <a:gd name="T9" fmla="*/ 42018845 h 20607"/>
                <a:gd name="T10" fmla="*/ 14055321 w 20681"/>
                <a:gd name="T11" fmla="*/ 42018845 h 20607"/>
                <a:gd name="T12" fmla="*/ 957701 w 20681"/>
                <a:gd name="T13" fmla="*/ 34021205 h 20607"/>
                <a:gd name="T14" fmla="*/ 4639758 w 20681"/>
                <a:gd name="T15" fmla="*/ 51325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4" y="65"/>
                  </a:moveTo>
                  <a:cubicBezTo>
                    <a:pt x="5902" y="810"/>
                    <a:pt x="9799" y="65"/>
                    <a:pt x="13047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700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6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1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2" name="AutoShape 50"/>
            <p:cNvSpPr>
              <a:spLocks/>
            </p:cNvSpPr>
            <p:nvPr/>
          </p:nvSpPr>
          <p:spPr bwMode="auto">
            <a:xfrm>
              <a:off x="4876800" y="7543800"/>
              <a:ext cx="1038225" cy="931863"/>
            </a:xfrm>
            <a:custGeom>
              <a:avLst/>
              <a:gdLst>
                <a:gd name="T0" fmla="*/ 6686188 w 20681"/>
                <a:gd name="T1" fmla="*/ 130869 h 20607"/>
                <a:gd name="T2" fmla="*/ 32881426 w 20681"/>
                <a:gd name="T3" fmla="*/ 130869 h 20607"/>
                <a:gd name="T4" fmla="*/ 51301742 w 20681"/>
                <a:gd name="T5" fmla="*/ 8889214 h 20607"/>
                <a:gd name="T6" fmla="*/ 51710034 w 20681"/>
                <a:gd name="T7" fmla="*/ 30593930 h 20607"/>
                <a:gd name="T8" fmla="*/ 34519563 w 20681"/>
                <a:gd name="T9" fmla="*/ 42016810 h 20607"/>
                <a:gd name="T10" fmla="*/ 14055321 w 20681"/>
                <a:gd name="T11" fmla="*/ 42016810 h 20607"/>
                <a:gd name="T12" fmla="*/ 957701 w 20681"/>
                <a:gd name="T13" fmla="*/ 34019171 h 20607"/>
                <a:gd name="T14" fmla="*/ 4639758 w 20681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3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3" name="AutoShape 51"/>
            <p:cNvSpPr>
              <a:spLocks/>
            </p:cNvSpPr>
            <p:nvPr/>
          </p:nvSpPr>
          <p:spPr bwMode="auto">
            <a:xfrm>
              <a:off x="6019800" y="7556500"/>
              <a:ext cx="1038225" cy="931863"/>
            </a:xfrm>
            <a:custGeom>
              <a:avLst/>
              <a:gdLst>
                <a:gd name="T0" fmla="*/ 6686812 w 20680"/>
                <a:gd name="T1" fmla="*/ 130869 h 20607"/>
                <a:gd name="T2" fmla="*/ 32884572 w 20680"/>
                <a:gd name="T3" fmla="*/ 130869 h 20607"/>
                <a:gd name="T4" fmla="*/ 51306733 w 20680"/>
                <a:gd name="T5" fmla="*/ 8889214 h 20607"/>
                <a:gd name="T6" fmla="*/ 51715045 w 20680"/>
                <a:gd name="T7" fmla="*/ 30593930 h 20607"/>
                <a:gd name="T8" fmla="*/ 34522889 w 20680"/>
                <a:gd name="T9" fmla="*/ 42016810 h 20607"/>
                <a:gd name="T10" fmla="*/ 14056654 w 20680"/>
                <a:gd name="T11" fmla="*/ 42016810 h 20607"/>
                <a:gd name="T12" fmla="*/ 957798 w 20680"/>
                <a:gd name="T13" fmla="*/ 34021205 h 20607"/>
                <a:gd name="T14" fmla="*/ 4640183 w 20680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3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4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7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4" name="AutoShape 52"/>
            <p:cNvSpPr>
              <a:spLocks/>
            </p:cNvSpPr>
            <p:nvPr/>
          </p:nvSpPr>
          <p:spPr bwMode="auto">
            <a:xfrm>
              <a:off x="7175500" y="7556500"/>
              <a:ext cx="1038225" cy="931863"/>
            </a:xfrm>
            <a:custGeom>
              <a:avLst/>
              <a:gdLst>
                <a:gd name="T0" fmla="*/ 6686188 w 20681"/>
                <a:gd name="T1" fmla="*/ 130869 h 20607"/>
                <a:gd name="T2" fmla="*/ 32881426 w 20681"/>
                <a:gd name="T3" fmla="*/ 130869 h 20607"/>
                <a:gd name="T4" fmla="*/ 51301742 w 20681"/>
                <a:gd name="T5" fmla="*/ 8889214 h 20607"/>
                <a:gd name="T6" fmla="*/ 51710034 w 20681"/>
                <a:gd name="T7" fmla="*/ 30593930 h 20607"/>
                <a:gd name="T8" fmla="*/ 34519563 w 20681"/>
                <a:gd name="T9" fmla="*/ 42016810 h 20607"/>
                <a:gd name="T10" fmla="*/ 14055321 w 20681"/>
                <a:gd name="T11" fmla="*/ 42016810 h 20607"/>
                <a:gd name="T12" fmla="*/ 957701 w 20681"/>
                <a:gd name="T13" fmla="*/ 34021205 h 20607"/>
                <a:gd name="T14" fmla="*/ 4639758 w 20681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3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7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5" name="AutoShape 53"/>
            <p:cNvSpPr>
              <a:spLocks/>
            </p:cNvSpPr>
            <p:nvPr/>
          </p:nvSpPr>
          <p:spPr bwMode="auto">
            <a:xfrm>
              <a:off x="8318500" y="7556500"/>
              <a:ext cx="1038225" cy="931863"/>
            </a:xfrm>
            <a:custGeom>
              <a:avLst/>
              <a:gdLst>
                <a:gd name="T0" fmla="*/ 6686812 w 20680"/>
                <a:gd name="T1" fmla="*/ 130869 h 20607"/>
                <a:gd name="T2" fmla="*/ 32884572 w 20680"/>
                <a:gd name="T3" fmla="*/ 130869 h 20607"/>
                <a:gd name="T4" fmla="*/ 51306733 w 20680"/>
                <a:gd name="T5" fmla="*/ 8889214 h 20607"/>
                <a:gd name="T6" fmla="*/ 51715045 w 20680"/>
                <a:gd name="T7" fmla="*/ 30593930 h 20607"/>
                <a:gd name="T8" fmla="*/ 34522889 w 20680"/>
                <a:gd name="T9" fmla="*/ 42016810 h 20607"/>
                <a:gd name="T10" fmla="*/ 14056654 w 20680"/>
                <a:gd name="T11" fmla="*/ 42016810 h 20607"/>
                <a:gd name="T12" fmla="*/ 957798 w 20680"/>
                <a:gd name="T13" fmla="*/ 34019171 h 20607"/>
                <a:gd name="T14" fmla="*/ 4640183 w 20680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3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4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6" name="AutoShape 54"/>
            <p:cNvSpPr>
              <a:spLocks/>
            </p:cNvSpPr>
            <p:nvPr/>
          </p:nvSpPr>
          <p:spPr bwMode="auto">
            <a:xfrm>
              <a:off x="9474200" y="7556500"/>
              <a:ext cx="1038225" cy="931863"/>
            </a:xfrm>
            <a:custGeom>
              <a:avLst/>
              <a:gdLst>
                <a:gd name="T0" fmla="*/ 6689322 w 20680"/>
                <a:gd name="T1" fmla="*/ 132904 h 20607"/>
                <a:gd name="T2" fmla="*/ 32887133 w 20680"/>
                <a:gd name="T3" fmla="*/ 132904 h 20607"/>
                <a:gd name="T4" fmla="*/ 51306733 w 20680"/>
                <a:gd name="T5" fmla="*/ 8891294 h 20607"/>
                <a:gd name="T6" fmla="*/ 51715045 w 20680"/>
                <a:gd name="T7" fmla="*/ 30595965 h 20607"/>
                <a:gd name="T8" fmla="*/ 34522889 w 20680"/>
                <a:gd name="T9" fmla="*/ 42018845 h 20607"/>
                <a:gd name="T10" fmla="*/ 14056654 w 20680"/>
                <a:gd name="T11" fmla="*/ 42018845 h 20607"/>
                <a:gd name="T12" fmla="*/ 957798 w 20680"/>
                <a:gd name="T13" fmla="*/ 34021205 h 20607"/>
                <a:gd name="T14" fmla="*/ 4642693 w 20680"/>
                <a:gd name="T15" fmla="*/ 51325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7" name="AutoShape 55"/>
            <p:cNvSpPr>
              <a:spLocks/>
            </p:cNvSpPr>
            <p:nvPr/>
          </p:nvSpPr>
          <p:spPr bwMode="auto">
            <a:xfrm>
              <a:off x="10579100" y="7569200"/>
              <a:ext cx="1038225" cy="931863"/>
            </a:xfrm>
            <a:custGeom>
              <a:avLst/>
              <a:gdLst>
                <a:gd name="T0" fmla="*/ 6688698 w 20681"/>
                <a:gd name="T1" fmla="*/ 130869 h 20607"/>
                <a:gd name="T2" fmla="*/ 32881426 w 20681"/>
                <a:gd name="T3" fmla="*/ 130869 h 20607"/>
                <a:gd name="T4" fmla="*/ 51301742 w 20681"/>
                <a:gd name="T5" fmla="*/ 8889214 h 20607"/>
                <a:gd name="T6" fmla="*/ 51710034 w 20681"/>
                <a:gd name="T7" fmla="*/ 30593930 h 20607"/>
                <a:gd name="T8" fmla="*/ 34519563 w 20681"/>
                <a:gd name="T9" fmla="*/ 42016810 h 20607"/>
                <a:gd name="T10" fmla="*/ 14055321 w 20681"/>
                <a:gd name="T11" fmla="*/ 42016810 h 20607"/>
                <a:gd name="T12" fmla="*/ 957701 w 20681"/>
                <a:gd name="T13" fmla="*/ 34019171 h 20607"/>
                <a:gd name="T14" fmla="*/ 4639758 w 20681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4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8" name="AutoShape 56"/>
            <p:cNvSpPr>
              <a:spLocks/>
            </p:cNvSpPr>
            <p:nvPr/>
          </p:nvSpPr>
          <p:spPr bwMode="auto">
            <a:xfrm>
              <a:off x="12065000" y="7912100"/>
              <a:ext cx="268288" cy="247650"/>
            </a:xfrm>
            <a:custGeom>
              <a:avLst/>
              <a:gdLst>
                <a:gd name="T0" fmla="*/ 624813 w 21600"/>
                <a:gd name="T1" fmla="*/ 3122475 h 19309"/>
                <a:gd name="T2" fmla="*/ 572820 w 21600"/>
                <a:gd name="T3" fmla="*/ 2261004 h 19309"/>
                <a:gd name="T4" fmla="*/ 0 w 21600"/>
                <a:gd name="T5" fmla="*/ 2261004 h 19309"/>
                <a:gd name="T6" fmla="*/ 1770453 w 21600"/>
                <a:gd name="T7" fmla="*/ 0 h 19309"/>
                <a:gd name="T8" fmla="*/ 3332336 w 21600"/>
                <a:gd name="T9" fmla="*/ 2422542 h 19309"/>
                <a:gd name="T10" fmla="*/ 2603536 w 21600"/>
                <a:gd name="T11" fmla="*/ 2261004 h 19309"/>
                <a:gd name="T12" fmla="*/ 468846 w 21600"/>
                <a:gd name="T13" fmla="*/ 3176266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9" name="AutoShape 57"/>
            <p:cNvSpPr>
              <a:spLocks/>
            </p:cNvSpPr>
            <p:nvPr/>
          </p:nvSpPr>
          <p:spPr bwMode="auto">
            <a:xfrm>
              <a:off x="11684000" y="7556500"/>
              <a:ext cx="1038225" cy="931863"/>
            </a:xfrm>
            <a:custGeom>
              <a:avLst/>
              <a:gdLst>
                <a:gd name="T0" fmla="*/ 6689322 w 20680"/>
                <a:gd name="T1" fmla="*/ 132904 h 20607"/>
                <a:gd name="T2" fmla="*/ 32887133 w 20680"/>
                <a:gd name="T3" fmla="*/ 132904 h 20607"/>
                <a:gd name="T4" fmla="*/ 51306733 w 20680"/>
                <a:gd name="T5" fmla="*/ 8891294 h 20607"/>
                <a:gd name="T6" fmla="*/ 51715045 w 20680"/>
                <a:gd name="T7" fmla="*/ 30595965 h 20607"/>
                <a:gd name="T8" fmla="*/ 34522889 w 20680"/>
                <a:gd name="T9" fmla="*/ 42018845 h 20607"/>
                <a:gd name="T10" fmla="*/ 14056654 w 20680"/>
                <a:gd name="T11" fmla="*/ 42018845 h 20607"/>
                <a:gd name="T12" fmla="*/ 957798 w 20680"/>
                <a:gd name="T13" fmla="*/ 34021205 h 20607"/>
                <a:gd name="T14" fmla="*/ 4642693 w 20680"/>
                <a:gd name="T15" fmla="*/ 51325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50" name="AutoShape 58"/>
            <p:cNvSpPr>
              <a:spLocks/>
            </p:cNvSpPr>
            <p:nvPr/>
          </p:nvSpPr>
          <p:spPr bwMode="auto">
            <a:xfrm>
              <a:off x="12103100" y="5740400"/>
              <a:ext cx="342900" cy="261938"/>
            </a:xfrm>
            <a:custGeom>
              <a:avLst/>
              <a:gdLst>
                <a:gd name="T0" fmla="*/ 0 w 21600"/>
                <a:gd name="T1" fmla="*/ 1672534 h 20946"/>
                <a:gd name="T2" fmla="*/ 2546874 w 21600"/>
                <a:gd name="T3" fmla="*/ 62089 h 20946"/>
                <a:gd name="T4" fmla="*/ 5443538 w 21600"/>
                <a:gd name="T5" fmla="*/ 62089 h 20946"/>
                <a:gd name="T6" fmla="*/ 5343493 w 21600"/>
                <a:gd name="T7" fmla="*/ 3165078 h 20946"/>
                <a:gd name="T8" fmla="*/ 2347278 w 21600"/>
                <a:gd name="T9" fmla="*/ 3204332 h 20946"/>
                <a:gd name="T10" fmla="*/ 99552 w 21600"/>
                <a:gd name="T11" fmla="*/ 1594025 h 209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0946"/>
                <a:gd name="T20" fmla="*/ 21600 w 21600"/>
                <a:gd name="T21" fmla="*/ 20946 h 2094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0946">
                  <a:moveTo>
                    <a:pt x="0" y="10695"/>
                  </a:moveTo>
                  <a:cubicBezTo>
                    <a:pt x="3566" y="7430"/>
                    <a:pt x="5549" y="1402"/>
                    <a:pt x="10106" y="397"/>
                  </a:cubicBezTo>
                  <a:cubicBezTo>
                    <a:pt x="13475" y="-356"/>
                    <a:pt x="18032" y="146"/>
                    <a:pt x="21600" y="397"/>
                  </a:cubicBezTo>
                  <a:cubicBezTo>
                    <a:pt x="21203" y="6676"/>
                    <a:pt x="20212" y="14211"/>
                    <a:pt x="21203" y="20239"/>
                  </a:cubicBezTo>
                  <a:cubicBezTo>
                    <a:pt x="17835" y="20993"/>
                    <a:pt x="12683" y="21244"/>
                    <a:pt x="9314" y="20490"/>
                  </a:cubicBezTo>
                  <a:cubicBezTo>
                    <a:pt x="5549" y="19486"/>
                    <a:pt x="2774" y="13960"/>
                    <a:pt x="395" y="1019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51" name="AutoShape 59"/>
            <p:cNvSpPr>
              <a:spLocks/>
            </p:cNvSpPr>
            <p:nvPr/>
          </p:nvSpPr>
          <p:spPr bwMode="auto">
            <a:xfrm>
              <a:off x="12280900" y="5816600"/>
              <a:ext cx="106363" cy="106363"/>
            </a:xfrm>
            <a:custGeom>
              <a:avLst/>
              <a:gdLst>
                <a:gd name="T0" fmla="*/ 0 w 21600"/>
                <a:gd name="T1" fmla="*/ 0 h 21600"/>
                <a:gd name="T2" fmla="*/ 523754 w 21600"/>
                <a:gd name="T3" fmla="*/ 523754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6987" y="3811"/>
                    <a:pt x="17785" y="13977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52" name="AutoShape 60"/>
            <p:cNvSpPr>
              <a:spLocks/>
            </p:cNvSpPr>
            <p:nvPr/>
          </p:nvSpPr>
          <p:spPr bwMode="auto">
            <a:xfrm>
              <a:off x="12268200" y="5816600"/>
              <a:ext cx="115888" cy="122238"/>
            </a:xfrm>
            <a:custGeom>
              <a:avLst/>
              <a:gdLst>
                <a:gd name="T0" fmla="*/ 621761 w 21600"/>
                <a:gd name="T1" fmla="*/ 0 h 21600"/>
                <a:gd name="T2" fmla="*/ 0 w 21600"/>
                <a:gd name="T3" fmla="*/ 691765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21600" y="0"/>
                  </a:moveTo>
                  <a:cubicBezTo>
                    <a:pt x="20431" y="7200"/>
                    <a:pt x="5835" y="15508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53" name="AutoShape 61"/>
            <p:cNvSpPr>
              <a:spLocks/>
            </p:cNvSpPr>
            <p:nvPr/>
          </p:nvSpPr>
          <p:spPr bwMode="auto">
            <a:xfrm>
              <a:off x="11303000" y="6464300"/>
              <a:ext cx="1443038" cy="920750"/>
            </a:xfrm>
            <a:custGeom>
              <a:avLst/>
              <a:gdLst>
                <a:gd name="T0" fmla="*/ 8104962 w 20751"/>
                <a:gd name="T1" fmla="*/ 0 h 21292"/>
                <a:gd name="T2" fmla="*/ 64283647 w 20751"/>
                <a:gd name="T3" fmla="*/ 273042 h 21292"/>
                <a:gd name="T4" fmla="*/ 90615151 w 20751"/>
                <a:gd name="T5" fmla="*/ 1638167 h 21292"/>
                <a:gd name="T6" fmla="*/ 100272397 w 20751"/>
                <a:gd name="T7" fmla="*/ 14737751 h 21292"/>
                <a:gd name="T8" fmla="*/ 99837212 w 20751"/>
                <a:gd name="T9" fmla="*/ 31386711 h 21292"/>
                <a:gd name="T10" fmla="*/ 79647344 w 20751"/>
                <a:gd name="T11" fmla="*/ 39573738 h 21292"/>
                <a:gd name="T12" fmla="*/ 23468648 w 20751"/>
                <a:gd name="T13" fmla="*/ 39573738 h 21292"/>
                <a:gd name="T14" fmla="*/ 2838649 w 20751"/>
                <a:gd name="T15" fmla="*/ 37662573 h 21292"/>
                <a:gd name="T16" fmla="*/ 643181 w 20751"/>
                <a:gd name="T17" fmla="*/ 24562950 h 21292"/>
                <a:gd name="T18" fmla="*/ 7664909 w 20751"/>
                <a:gd name="T19" fmla="*/ 819084 h 212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751"/>
                <a:gd name="T31" fmla="*/ 0 h 21292"/>
                <a:gd name="T32" fmla="*/ 20751 w 20751"/>
                <a:gd name="T33" fmla="*/ 21292 h 212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751" h="21292">
                  <a:moveTo>
                    <a:pt x="1676" y="0"/>
                  </a:moveTo>
                  <a:cubicBezTo>
                    <a:pt x="1676" y="292"/>
                    <a:pt x="11750" y="146"/>
                    <a:pt x="13293" y="146"/>
                  </a:cubicBezTo>
                  <a:cubicBezTo>
                    <a:pt x="15018" y="0"/>
                    <a:pt x="17105" y="146"/>
                    <a:pt x="18738" y="876"/>
                  </a:cubicBezTo>
                  <a:cubicBezTo>
                    <a:pt x="20554" y="1605"/>
                    <a:pt x="20826" y="5108"/>
                    <a:pt x="20735" y="7881"/>
                  </a:cubicBezTo>
                  <a:cubicBezTo>
                    <a:pt x="20645" y="10946"/>
                    <a:pt x="20645" y="13865"/>
                    <a:pt x="20645" y="16784"/>
                  </a:cubicBezTo>
                  <a:cubicBezTo>
                    <a:pt x="20554" y="20870"/>
                    <a:pt x="18557" y="21016"/>
                    <a:pt x="16470" y="21162"/>
                  </a:cubicBezTo>
                  <a:cubicBezTo>
                    <a:pt x="12567" y="21454"/>
                    <a:pt x="8665" y="21162"/>
                    <a:pt x="4853" y="21162"/>
                  </a:cubicBezTo>
                  <a:cubicBezTo>
                    <a:pt x="3764" y="21162"/>
                    <a:pt x="1313" y="21454"/>
                    <a:pt x="587" y="20140"/>
                  </a:cubicBezTo>
                  <a:cubicBezTo>
                    <a:pt x="-48" y="18973"/>
                    <a:pt x="133" y="14740"/>
                    <a:pt x="133" y="13135"/>
                  </a:cubicBezTo>
                  <a:cubicBezTo>
                    <a:pt x="224" y="10800"/>
                    <a:pt x="-774" y="-146"/>
                    <a:pt x="1585" y="438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54" name="AutoShape 62"/>
            <p:cNvSpPr>
              <a:spLocks/>
            </p:cNvSpPr>
            <p:nvPr/>
          </p:nvSpPr>
          <p:spPr bwMode="auto">
            <a:xfrm>
              <a:off x="315913" y="8636000"/>
              <a:ext cx="2652712" cy="930275"/>
            </a:xfrm>
            <a:custGeom>
              <a:avLst/>
              <a:gdLst>
                <a:gd name="T0" fmla="*/ 17285897 w 21305"/>
                <a:gd name="T1" fmla="*/ 766264 h 20771"/>
                <a:gd name="T2" fmla="*/ 176765743 w 21305"/>
                <a:gd name="T3" fmla="*/ 389156 h 20771"/>
                <a:gd name="T4" fmla="*/ 257552093 w 21305"/>
                <a:gd name="T5" fmla="*/ 389156 h 20771"/>
                <a:gd name="T6" fmla="*/ 325750050 w 21305"/>
                <a:gd name="T7" fmla="*/ 3026899 h 20771"/>
                <a:gd name="T8" fmla="*/ 329951307 w 21305"/>
                <a:gd name="T9" fmla="*/ 24502006 h 20771"/>
                <a:gd name="T10" fmla="*/ 301627251 w 21305"/>
                <a:gd name="T11" fmla="*/ 41078684 h 20771"/>
                <a:gd name="T12" fmla="*/ 159976031 w 21305"/>
                <a:gd name="T13" fmla="*/ 41644346 h 20771"/>
                <a:gd name="T14" fmla="*/ 22525951 w 21305"/>
                <a:gd name="T15" fmla="*/ 41078684 h 20771"/>
                <a:gd name="T16" fmla="*/ 2588962 w 21305"/>
                <a:gd name="T17" fmla="*/ 36182325 h 20771"/>
                <a:gd name="T18" fmla="*/ 496053 w 21305"/>
                <a:gd name="T19" fmla="*/ 24502006 h 20771"/>
                <a:gd name="T20" fmla="*/ 6790345 w 21305"/>
                <a:gd name="T21" fmla="*/ 2649790 h 20771"/>
                <a:gd name="T22" fmla="*/ 20433042 w 21305"/>
                <a:gd name="T23" fmla="*/ 766264 h 207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305"/>
                <a:gd name="T37" fmla="*/ 0 h 20771"/>
                <a:gd name="T38" fmla="*/ 21305 w 21305"/>
                <a:gd name="T39" fmla="*/ 20771 h 2077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305" h="20771">
                  <a:moveTo>
                    <a:pt x="1115" y="382"/>
                  </a:moveTo>
                  <a:cubicBezTo>
                    <a:pt x="4567" y="382"/>
                    <a:pt x="7950" y="6"/>
                    <a:pt x="11402" y="194"/>
                  </a:cubicBezTo>
                  <a:cubicBezTo>
                    <a:pt x="13162" y="382"/>
                    <a:pt x="14854" y="6"/>
                    <a:pt x="16613" y="194"/>
                  </a:cubicBezTo>
                  <a:cubicBezTo>
                    <a:pt x="17561" y="194"/>
                    <a:pt x="20471" y="-745"/>
                    <a:pt x="21012" y="1509"/>
                  </a:cubicBezTo>
                  <a:cubicBezTo>
                    <a:pt x="21418" y="3199"/>
                    <a:pt x="21283" y="10337"/>
                    <a:pt x="21283" y="12215"/>
                  </a:cubicBezTo>
                  <a:cubicBezTo>
                    <a:pt x="21283" y="17098"/>
                    <a:pt x="21429" y="20479"/>
                    <a:pt x="19456" y="20479"/>
                  </a:cubicBezTo>
                  <a:cubicBezTo>
                    <a:pt x="15849" y="20479"/>
                    <a:pt x="13812" y="20761"/>
                    <a:pt x="10319" y="20761"/>
                  </a:cubicBezTo>
                  <a:cubicBezTo>
                    <a:pt x="7341" y="20761"/>
                    <a:pt x="4363" y="20855"/>
                    <a:pt x="1453" y="20479"/>
                  </a:cubicBezTo>
                  <a:cubicBezTo>
                    <a:pt x="506" y="20292"/>
                    <a:pt x="370" y="20667"/>
                    <a:pt x="167" y="18038"/>
                  </a:cubicBezTo>
                  <a:cubicBezTo>
                    <a:pt x="32" y="16347"/>
                    <a:pt x="32" y="14093"/>
                    <a:pt x="32" y="12215"/>
                  </a:cubicBezTo>
                  <a:cubicBezTo>
                    <a:pt x="32" y="9773"/>
                    <a:pt x="-171" y="3387"/>
                    <a:pt x="438" y="1321"/>
                  </a:cubicBezTo>
                  <a:cubicBezTo>
                    <a:pt x="709" y="570"/>
                    <a:pt x="912" y="6"/>
                    <a:pt x="1318" y="3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55" name="AutoShape 63"/>
            <p:cNvSpPr>
              <a:spLocks/>
            </p:cNvSpPr>
            <p:nvPr/>
          </p:nvSpPr>
          <p:spPr bwMode="auto">
            <a:xfrm>
              <a:off x="3122613" y="8674100"/>
              <a:ext cx="6253162" cy="912813"/>
            </a:xfrm>
            <a:custGeom>
              <a:avLst/>
              <a:gdLst>
                <a:gd name="T0" fmla="*/ 26983909 w 21263"/>
                <a:gd name="T1" fmla="*/ 361834 h 21191"/>
                <a:gd name="T2" fmla="*/ 750446510 w 21263"/>
                <a:gd name="T3" fmla="*/ 0 h 21191"/>
                <a:gd name="T4" fmla="*/ 1481346860 w 21263"/>
                <a:gd name="T5" fmla="*/ 361834 h 21191"/>
                <a:gd name="T6" fmla="*/ 1637456170 w 21263"/>
                <a:gd name="T7" fmla="*/ 361834 h 21191"/>
                <a:gd name="T8" fmla="*/ 1808440371 w 21263"/>
                <a:gd name="T9" fmla="*/ 2354636 h 21191"/>
                <a:gd name="T10" fmla="*/ 1835683362 w 21263"/>
                <a:gd name="T11" fmla="*/ 21742746 h 21191"/>
                <a:gd name="T12" fmla="*/ 1776180267 w 21263"/>
                <a:gd name="T13" fmla="*/ 38414386 h 21191"/>
                <a:gd name="T14" fmla="*/ 767830547 w 21263"/>
                <a:gd name="T15" fmla="*/ 38414386 h 21191"/>
                <a:gd name="T16" fmla="*/ 311958206 w 21263"/>
                <a:gd name="T17" fmla="*/ 39138054 h 21191"/>
                <a:gd name="T18" fmla="*/ 123676319 w 21263"/>
                <a:gd name="T19" fmla="*/ 39319876 h 21191"/>
                <a:gd name="T20" fmla="*/ 2248585 w 21263"/>
                <a:gd name="T21" fmla="*/ 30803163 h 21191"/>
                <a:gd name="T22" fmla="*/ 2248585 w 21263"/>
                <a:gd name="T23" fmla="*/ 13407854 h 21191"/>
                <a:gd name="T24" fmla="*/ 34421649 w 21263"/>
                <a:gd name="T25" fmla="*/ 1087312 h 211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263"/>
                <a:gd name="T40" fmla="*/ 0 h 21191"/>
                <a:gd name="T41" fmla="*/ 21263 w 21263"/>
                <a:gd name="T42" fmla="*/ 21191 h 2119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263" h="21191">
                  <a:moveTo>
                    <a:pt x="312" y="195"/>
                  </a:moveTo>
                  <a:cubicBezTo>
                    <a:pt x="3091" y="195"/>
                    <a:pt x="5899" y="0"/>
                    <a:pt x="8677" y="0"/>
                  </a:cubicBezTo>
                  <a:cubicBezTo>
                    <a:pt x="11486" y="0"/>
                    <a:pt x="14320" y="195"/>
                    <a:pt x="17128" y="195"/>
                  </a:cubicBezTo>
                  <a:cubicBezTo>
                    <a:pt x="17730" y="195"/>
                    <a:pt x="18331" y="195"/>
                    <a:pt x="18933" y="195"/>
                  </a:cubicBezTo>
                  <a:cubicBezTo>
                    <a:pt x="19420" y="195"/>
                    <a:pt x="20480" y="-293"/>
                    <a:pt x="20910" y="1269"/>
                  </a:cubicBezTo>
                  <a:cubicBezTo>
                    <a:pt x="21339" y="2832"/>
                    <a:pt x="21196" y="8398"/>
                    <a:pt x="21225" y="11718"/>
                  </a:cubicBezTo>
                  <a:cubicBezTo>
                    <a:pt x="21254" y="16406"/>
                    <a:pt x="21454" y="20703"/>
                    <a:pt x="20537" y="20703"/>
                  </a:cubicBezTo>
                  <a:cubicBezTo>
                    <a:pt x="16641" y="20703"/>
                    <a:pt x="12745" y="20703"/>
                    <a:pt x="8878" y="20703"/>
                  </a:cubicBezTo>
                  <a:cubicBezTo>
                    <a:pt x="7102" y="20703"/>
                    <a:pt x="5354" y="21093"/>
                    <a:pt x="3607" y="21093"/>
                  </a:cubicBezTo>
                  <a:cubicBezTo>
                    <a:pt x="2891" y="21093"/>
                    <a:pt x="2318" y="21191"/>
                    <a:pt x="1430" y="21191"/>
                  </a:cubicBezTo>
                  <a:cubicBezTo>
                    <a:pt x="827" y="21191"/>
                    <a:pt x="26" y="21307"/>
                    <a:pt x="26" y="16601"/>
                  </a:cubicBezTo>
                  <a:cubicBezTo>
                    <a:pt x="26" y="13268"/>
                    <a:pt x="26" y="10742"/>
                    <a:pt x="26" y="7226"/>
                  </a:cubicBezTo>
                  <a:cubicBezTo>
                    <a:pt x="26" y="4875"/>
                    <a:pt x="-146" y="0"/>
                    <a:pt x="398" y="586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56" name="AutoShape 64"/>
            <p:cNvSpPr>
              <a:spLocks/>
            </p:cNvSpPr>
            <p:nvPr/>
          </p:nvSpPr>
          <p:spPr bwMode="auto">
            <a:xfrm>
              <a:off x="9448800" y="8648700"/>
              <a:ext cx="1038225" cy="931863"/>
            </a:xfrm>
            <a:custGeom>
              <a:avLst/>
              <a:gdLst>
                <a:gd name="T0" fmla="*/ 6686188 w 20681"/>
                <a:gd name="T1" fmla="*/ 130869 h 20607"/>
                <a:gd name="T2" fmla="*/ 32881426 w 20681"/>
                <a:gd name="T3" fmla="*/ 130869 h 20607"/>
                <a:gd name="T4" fmla="*/ 51301742 w 20681"/>
                <a:gd name="T5" fmla="*/ 8889214 h 20607"/>
                <a:gd name="T6" fmla="*/ 51710034 w 20681"/>
                <a:gd name="T7" fmla="*/ 30593930 h 20607"/>
                <a:gd name="T8" fmla="*/ 34519563 w 20681"/>
                <a:gd name="T9" fmla="*/ 42016810 h 20607"/>
                <a:gd name="T10" fmla="*/ 14055321 w 20681"/>
                <a:gd name="T11" fmla="*/ 42016810 h 20607"/>
                <a:gd name="T12" fmla="*/ 957701 w 20681"/>
                <a:gd name="T13" fmla="*/ 34019171 h 20607"/>
                <a:gd name="T14" fmla="*/ 4639758 w 20681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3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57" name="AutoShape 65"/>
            <p:cNvSpPr>
              <a:spLocks/>
            </p:cNvSpPr>
            <p:nvPr/>
          </p:nvSpPr>
          <p:spPr bwMode="auto">
            <a:xfrm>
              <a:off x="10604500" y="8648700"/>
              <a:ext cx="1038225" cy="931863"/>
            </a:xfrm>
            <a:custGeom>
              <a:avLst/>
              <a:gdLst>
                <a:gd name="T0" fmla="*/ 6688698 w 20681"/>
                <a:gd name="T1" fmla="*/ 130869 h 20607"/>
                <a:gd name="T2" fmla="*/ 32883936 w 20681"/>
                <a:gd name="T3" fmla="*/ 130869 h 20607"/>
                <a:gd name="T4" fmla="*/ 51301742 w 20681"/>
                <a:gd name="T5" fmla="*/ 8889214 h 20607"/>
                <a:gd name="T6" fmla="*/ 51712544 w 20681"/>
                <a:gd name="T7" fmla="*/ 30593930 h 20607"/>
                <a:gd name="T8" fmla="*/ 34519563 w 20681"/>
                <a:gd name="T9" fmla="*/ 42016810 h 20607"/>
                <a:gd name="T10" fmla="*/ 14055321 w 20681"/>
                <a:gd name="T11" fmla="*/ 42016810 h 20607"/>
                <a:gd name="T12" fmla="*/ 957701 w 20681"/>
                <a:gd name="T13" fmla="*/ 34019171 h 20607"/>
                <a:gd name="T14" fmla="*/ 4642268 w 20681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4" y="64"/>
                  </a:moveTo>
                  <a:cubicBezTo>
                    <a:pt x="5902" y="809"/>
                    <a:pt x="9799" y="64"/>
                    <a:pt x="13048" y="64"/>
                  </a:cubicBezTo>
                  <a:cubicBezTo>
                    <a:pt x="16946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9" y="14961"/>
                  </a:cubicBezTo>
                  <a:cubicBezTo>
                    <a:pt x="20194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6"/>
                  </a:cubicBezTo>
                  <a:cubicBezTo>
                    <a:pt x="55" y="13843"/>
                    <a:pt x="-757" y="1367"/>
                    <a:pt x="1842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58" name="AutoShape 66"/>
            <p:cNvSpPr>
              <a:spLocks/>
            </p:cNvSpPr>
            <p:nvPr/>
          </p:nvSpPr>
          <p:spPr bwMode="auto">
            <a:xfrm>
              <a:off x="11772900" y="8648700"/>
              <a:ext cx="1038225" cy="931863"/>
            </a:xfrm>
            <a:custGeom>
              <a:avLst/>
              <a:gdLst>
                <a:gd name="T0" fmla="*/ 6688698 w 20681"/>
                <a:gd name="T1" fmla="*/ 130869 h 20607"/>
                <a:gd name="T2" fmla="*/ 32881426 w 20681"/>
                <a:gd name="T3" fmla="*/ 130869 h 20607"/>
                <a:gd name="T4" fmla="*/ 51301742 w 20681"/>
                <a:gd name="T5" fmla="*/ 8889214 h 20607"/>
                <a:gd name="T6" fmla="*/ 51710034 w 20681"/>
                <a:gd name="T7" fmla="*/ 30593930 h 20607"/>
                <a:gd name="T8" fmla="*/ 34519563 w 20681"/>
                <a:gd name="T9" fmla="*/ 42016810 h 20607"/>
                <a:gd name="T10" fmla="*/ 14055321 w 20681"/>
                <a:gd name="T11" fmla="*/ 42016810 h 20607"/>
                <a:gd name="T12" fmla="*/ 957701 w 20681"/>
                <a:gd name="T13" fmla="*/ 34021205 h 20607"/>
                <a:gd name="T14" fmla="*/ 4639758 w 20681"/>
                <a:gd name="T15" fmla="*/ 51122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1"/>
                <a:gd name="T25" fmla="*/ 0 h 20607"/>
                <a:gd name="T26" fmla="*/ 20681 w 20681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1" h="20607">
                  <a:moveTo>
                    <a:pt x="2654" y="64"/>
                  </a:moveTo>
                  <a:cubicBezTo>
                    <a:pt x="5902" y="809"/>
                    <a:pt x="9799" y="64"/>
                    <a:pt x="13047" y="64"/>
                  </a:cubicBezTo>
                  <a:cubicBezTo>
                    <a:pt x="16945" y="64"/>
                    <a:pt x="19706" y="-867"/>
                    <a:pt x="20356" y="4347"/>
                  </a:cubicBezTo>
                  <a:cubicBezTo>
                    <a:pt x="20843" y="7699"/>
                    <a:pt x="20681" y="11609"/>
                    <a:pt x="20518" y="14961"/>
                  </a:cubicBezTo>
                  <a:cubicBezTo>
                    <a:pt x="20193" y="20174"/>
                    <a:pt x="17757" y="20547"/>
                    <a:pt x="13697" y="20547"/>
                  </a:cubicBezTo>
                  <a:cubicBezTo>
                    <a:pt x="10936" y="20547"/>
                    <a:pt x="8176" y="20361"/>
                    <a:pt x="5577" y="20547"/>
                  </a:cubicBezTo>
                  <a:cubicBezTo>
                    <a:pt x="2166" y="20733"/>
                    <a:pt x="867" y="20733"/>
                    <a:pt x="380" y="16637"/>
                  </a:cubicBezTo>
                  <a:cubicBezTo>
                    <a:pt x="55" y="13843"/>
                    <a:pt x="-757" y="1367"/>
                    <a:pt x="1841" y="25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59" name="Rectangle 87"/>
            <p:cNvSpPr>
              <a:spLocks/>
            </p:cNvSpPr>
            <p:nvPr/>
          </p:nvSpPr>
          <p:spPr bwMode="auto">
            <a:xfrm>
              <a:off x="665163" y="5575756"/>
              <a:ext cx="280526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Q</a:t>
              </a:r>
            </a:p>
          </p:txBody>
        </p:sp>
        <p:sp>
          <p:nvSpPr>
            <p:cNvPr id="3160" name="Rectangle 88"/>
            <p:cNvSpPr>
              <a:spLocks/>
            </p:cNvSpPr>
            <p:nvPr/>
          </p:nvSpPr>
          <p:spPr bwMode="auto">
            <a:xfrm>
              <a:off x="1760538" y="5575756"/>
              <a:ext cx="327013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W</a:t>
              </a:r>
            </a:p>
          </p:txBody>
        </p:sp>
        <p:sp>
          <p:nvSpPr>
            <p:cNvPr id="3161" name="Rectangle 89"/>
            <p:cNvSpPr>
              <a:spLocks/>
            </p:cNvSpPr>
            <p:nvPr/>
          </p:nvSpPr>
          <p:spPr bwMode="auto">
            <a:xfrm>
              <a:off x="2974975" y="5575756"/>
              <a:ext cx="222818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E</a:t>
              </a:r>
            </a:p>
          </p:txBody>
        </p:sp>
        <p:sp>
          <p:nvSpPr>
            <p:cNvPr id="3162" name="Rectangle 90"/>
            <p:cNvSpPr>
              <a:spLocks/>
            </p:cNvSpPr>
            <p:nvPr/>
          </p:nvSpPr>
          <p:spPr bwMode="auto">
            <a:xfrm>
              <a:off x="4106863" y="5588456"/>
              <a:ext cx="235642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R</a:t>
              </a:r>
            </a:p>
          </p:txBody>
        </p:sp>
        <p:sp>
          <p:nvSpPr>
            <p:cNvPr id="3163" name="Rectangle 91"/>
            <p:cNvSpPr>
              <a:spLocks/>
            </p:cNvSpPr>
            <p:nvPr/>
          </p:nvSpPr>
          <p:spPr bwMode="auto">
            <a:xfrm>
              <a:off x="5262563" y="5563056"/>
              <a:ext cx="222818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T</a:t>
              </a:r>
            </a:p>
          </p:txBody>
        </p:sp>
        <p:sp>
          <p:nvSpPr>
            <p:cNvPr id="3164" name="Rectangle 92"/>
            <p:cNvSpPr>
              <a:spLocks/>
            </p:cNvSpPr>
            <p:nvPr/>
          </p:nvSpPr>
          <p:spPr bwMode="auto">
            <a:xfrm>
              <a:off x="6388100" y="5563056"/>
              <a:ext cx="237244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Y</a:t>
              </a:r>
            </a:p>
          </p:txBody>
        </p:sp>
        <p:sp>
          <p:nvSpPr>
            <p:cNvPr id="3165" name="Rectangle 93"/>
            <p:cNvSpPr>
              <a:spLocks/>
            </p:cNvSpPr>
            <p:nvPr/>
          </p:nvSpPr>
          <p:spPr bwMode="auto">
            <a:xfrm>
              <a:off x="7556500" y="5563056"/>
              <a:ext cx="267702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U</a:t>
              </a:r>
            </a:p>
          </p:txBody>
        </p:sp>
        <p:sp>
          <p:nvSpPr>
            <p:cNvPr id="3166" name="Rectangle 94"/>
            <p:cNvSpPr>
              <a:spLocks/>
            </p:cNvSpPr>
            <p:nvPr/>
          </p:nvSpPr>
          <p:spPr bwMode="auto">
            <a:xfrm>
              <a:off x="8743950" y="5575300"/>
              <a:ext cx="152400" cy="431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I</a:t>
              </a:r>
            </a:p>
          </p:txBody>
        </p:sp>
        <p:sp>
          <p:nvSpPr>
            <p:cNvPr id="3167" name="Rectangle 95"/>
            <p:cNvSpPr>
              <a:spLocks/>
            </p:cNvSpPr>
            <p:nvPr/>
          </p:nvSpPr>
          <p:spPr bwMode="auto">
            <a:xfrm>
              <a:off x="9844088" y="5575756"/>
              <a:ext cx="280526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O</a:t>
              </a:r>
            </a:p>
          </p:txBody>
        </p:sp>
        <p:sp>
          <p:nvSpPr>
            <p:cNvPr id="3168" name="Rectangle 96"/>
            <p:cNvSpPr>
              <a:spLocks/>
            </p:cNvSpPr>
            <p:nvPr/>
          </p:nvSpPr>
          <p:spPr bwMode="auto">
            <a:xfrm>
              <a:off x="10998200" y="5575300"/>
              <a:ext cx="231775" cy="431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P</a:t>
              </a:r>
            </a:p>
          </p:txBody>
        </p:sp>
        <p:sp>
          <p:nvSpPr>
            <p:cNvPr id="3169" name="Rectangle 97"/>
            <p:cNvSpPr>
              <a:spLocks/>
            </p:cNvSpPr>
            <p:nvPr/>
          </p:nvSpPr>
          <p:spPr bwMode="auto">
            <a:xfrm>
              <a:off x="1320800" y="6667956"/>
              <a:ext cx="258084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A</a:t>
              </a:r>
            </a:p>
          </p:txBody>
        </p:sp>
        <p:sp>
          <p:nvSpPr>
            <p:cNvPr id="3170" name="Rectangle 98"/>
            <p:cNvSpPr>
              <a:spLocks/>
            </p:cNvSpPr>
            <p:nvPr/>
          </p:nvSpPr>
          <p:spPr bwMode="auto">
            <a:xfrm>
              <a:off x="2490788" y="6667956"/>
              <a:ext cx="222818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S</a:t>
              </a:r>
            </a:p>
          </p:txBody>
        </p:sp>
        <p:sp>
          <p:nvSpPr>
            <p:cNvPr id="3171" name="Rectangle 99"/>
            <p:cNvSpPr>
              <a:spLocks/>
            </p:cNvSpPr>
            <p:nvPr/>
          </p:nvSpPr>
          <p:spPr bwMode="auto">
            <a:xfrm>
              <a:off x="3648075" y="6667956"/>
              <a:ext cx="274114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D</a:t>
              </a:r>
            </a:p>
          </p:txBody>
        </p:sp>
        <p:sp>
          <p:nvSpPr>
            <p:cNvPr id="3172" name="Rectangle 100"/>
            <p:cNvSpPr>
              <a:spLocks/>
            </p:cNvSpPr>
            <p:nvPr/>
          </p:nvSpPr>
          <p:spPr bwMode="auto">
            <a:xfrm>
              <a:off x="4789488" y="6680656"/>
              <a:ext cx="221214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F</a:t>
              </a:r>
            </a:p>
          </p:txBody>
        </p:sp>
        <p:sp>
          <p:nvSpPr>
            <p:cNvPr id="3173" name="Rectangle 101"/>
            <p:cNvSpPr>
              <a:spLocks/>
            </p:cNvSpPr>
            <p:nvPr/>
          </p:nvSpPr>
          <p:spPr bwMode="auto">
            <a:xfrm>
              <a:off x="5934075" y="6655256"/>
              <a:ext cx="267702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G</a:t>
              </a:r>
            </a:p>
          </p:txBody>
        </p:sp>
        <p:sp>
          <p:nvSpPr>
            <p:cNvPr id="3174" name="Rectangle 102"/>
            <p:cNvSpPr>
              <a:spLocks/>
            </p:cNvSpPr>
            <p:nvPr/>
          </p:nvSpPr>
          <p:spPr bwMode="auto">
            <a:xfrm>
              <a:off x="7061200" y="6655256"/>
              <a:ext cx="269304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H</a:t>
              </a:r>
            </a:p>
          </p:txBody>
        </p:sp>
        <p:sp>
          <p:nvSpPr>
            <p:cNvPr id="3175" name="Rectangle 103"/>
            <p:cNvSpPr>
              <a:spLocks/>
            </p:cNvSpPr>
            <p:nvPr/>
          </p:nvSpPr>
          <p:spPr bwMode="auto">
            <a:xfrm>
              <a:off x="8239125" y="6655256"/>
              <a:ext cx="185948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J</a:t>
              </a:r>
            </a:p>
          </p:txBody>
        </p:sp>
        <p:sp>
          <p:nvSpPr>
            <p:cNvPr id="3176" name="Rectangle 104"/>
            <p:cNvSpPr>
              <a:spLocks/>
            </p:cNvSpPr>
            <p:nvPr/>
          </p:nvSpPr>
          <p:spPr bwMode="auto">
            <a:xfrm>
              <a:off x="9361488" y="6667956"/>
              <a:ext cx="237244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K</a:t>
              </a:r>
            </a:p>
          </p:txBody>
        </p:sp>
        <p:sp>
          <p:nvSpPr>
            <p:cNvPr id="3177" name="Rectangle 105"/>
            <p:cNvSpPr>
              <a:spLocks/>
            </p:cNvSpPr>
            <p:nvPr/>
          </p:nvSpPr>
          <p:spPr bwMode="auto">
            <a:xfrm>
              <a:off x="10533063" y="6667956"/>
              <a:ext cx="216406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L</a:t>
              </a:r>
            </a:p>
          </p:txBody>
        </p:sp>
        <p:sp>
          <p:nvSpPr>
            <p:cNvPr id="3178" name="Rectangle 106"/>
            <p:cNvSpPr>
              <a:spLocks/>
            </p:cNvSpPr>
            <p:nvPr/>
          </p:nvSpPr>
          <p:spPr bwMode="auto">
            <a:xfrm>
              <a:off x="1798638" y="7772856"/>
              <a:ext cx="240450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Z</a:t>
              </a:r>
            </a:p>
          </p:txBody>
        </p:sp>
        <p:sp>
          <p:nvSpPr>
            <p:cNvPr id="3179" name="Rectangle 107"/>
            <p:cNvSpPr>
              <a:spLocks/>
            </p:cNvSpPr>
            <p:nvPr/>
          </p:nvSpPr>
          <p:spPr bwMode="auto">
            <a:xfrm>
              <a:off x="2952750" y="7772856"/>
              <a:ext cx="245260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X</a:t>
              </a:r>
            </a:p>
          </p:txBody>
        </p:sp>
        <p:sp>
          <p:nvSpPr>
            <p:cNvPr id="3180" name="Rectangle 108"/>
            <p:cNvSpPr>
              <a:spLocks/>
            </p:cNvSpPr>
            <p:nvPr/>
          </p:nvSpPr>
          <p:spPr bwMode="auto">
            <a:xfrm>
              <a:off x="4125913" y="7772856"/>
              <a:ext cx="248466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C</a:t>
              </a:r>
            </a:p>
          </p:txBody>
        </p:sp>
        <p:sp>
          <p:nvSpPr>
            <p:cNvPr id="3181" name="Rectangle 109"/>
            <p:cNvSpPr>
              <a:spLocks/>
            </p:cNvSpPr>
            <p:nvPr/>
          </p:nvSpPr>
          <p:spPr bwMode="auto">
            <a:xfrm>
              <a:off x="5265738" y="7747456"/>
              <a:ext cx="242054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V</a:t>
              </a:r>
            </a:p>
          </p:txBody>
        </p:sp>
        <p:sp>
          <p:nvSpPr>
            <p:cNvPr id="3182" name="Rectangle 110"/>
            <p:cNvSpPr>
              <a:spLocks/>
            </p:cNvSpPr>
            <p:nvPr/>
          </p:nvSpPr>
          <p:spPr bwMode="auto">
            <a:xfrm>
              <a:off x="6411913" y="7759700"/>
              <a:ext cx="244475" cy="431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B</a:t>
              </a:r>
            </a:p>
          </p:txBody>
        </p:sp>
        <p:sp>
          <p:nvSpPr>
            <p:cNvPr id="3183" name="Rectangle 111"/>
            <p:cNvSpPr>
              <a:spLocks/>
            </p:cNvSpPr>
            <p:nvPr/>
          </p:nvSpPr>
          <p:spPr bwMode="auto">
            <a:xfrm>
              <a:off x="7559675" y="7760156"/>
              <a:ext cx="270908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N</a:t>
              </a:r>
            </a:p>
          </p:txBody>
        </p:sp>
        <p:sp>
          <p:nvSpPr>
            <p:cNvPr id="3184" name="Rectangle 112"/>
            <p:cNvSpPr>
              <a:spLocks/>
            </p:cNvSpPr>
            <p:nvPr/>
          </p:nvSpPr>
          <p:spPr bwMode="auto">
            <a:xfrm>
              <a:off x="8653463" y="7760156"/>
              <a:ext cx="314189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M</a:t>
              </a:r>
            </a:p>
          </p:txBody>
        </p:sp>
        <p:sp>
          <p:nvSpPr>
            <p:cNvPr id="3185" name="Rectangle 113"/>
            <p:cNvSpPr>
              <a:spLocks/>
            </p:cNvSpPr>
            <p:nvPr/>
          </p:nvSpPr>
          <p:spPr bwMode="auto">
            <a:xfrm>
              <a:off x="9817100" y="7760156"/>
              <a:ext cx="294953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@</a:t>
              </a:r>
            </a:p>
          </p:txBody>
        </p:sp>
        <p:sp>
          <p:nvSpPr>
            <p:cNvPr id="3186" name="Rectangle 114"/>
            <p:cNvSpPr>
              <a:spLocks/>
            </p:cNvSpPr>
            <p:nvPr/>
          </p:nvSpPr>
          <p:spPr bwMode="auto">
            <a:xfrm>
              <a:off x="11018838" y="7772856"/>
              <a:ext cx="137858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.</a:t>
              </a:r>
            </a:p>
          </p:txBody>
        </p:sp>
        <p:sp>
          <p:nvSpPr>
            <p:cNvPr id="3187" name="Rectangle 115"/>
            <p:cNvSpPr>
              <a:spLocks/>
            </p:cNvSpPr>
            <p:nvPr/>
          </p:nvSpPr>
          <p:spPr bwMode="auto">
            <a:xfrm>
              <a:off x="1220788" y="8865056"/>
              <a:ext cx="710131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.?123</a:t>
              </a:r>
            </a:p>
          </p:txBody>
        </p:sp>
        <p:sp>
          <p:nvSpPr>
            <p:cNvPr id="3188" name="Rectangle 116"/>
            <p:cNvSpPr>
              <a:spLocks/>
            </p:cNvSpPr>
            <p:nvPr/>
          </p:nvSpPr>
          <p:spPr bwMode="auto">
            <a:xfrm>
              <a:off x="11583988" y="6667956"/>
              <a:ext cx="838178" cy="430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return</a:t>
              </a:r>
            </a:p>
          </p:txBody>
        </p:sp>
      </p:grpSp>
      <p:sp>
        <p:nvSpPr>
          <p:cNvPr id="3075" name="AutoShape 27"/>
          <p:cNvSpPr>
            <a:spLocks/>
          </p:cNvSpPr>
          <p:nvPr/>
        </p:nvSpPr>
        <p:spPr bwMode="auto">
          <a:xfrm>
            <a:off x="1795463" y="839788"/>
            <a:ext cx="9372600" cy="4114800"/>
          </a:xfrm>
          <a:custGeom>
            <a:avLst/>
            <a:gdLst>
              <a:gd name="T0" fmla="*/ 24853443 w 21600"/>
              <a:gd name="T1" fmla="*/ 3251434 h 21528"/>
              <a:gd name="T2" fmla="*/ 1128760468 w 21600"/>
              <a:gd name="T3" fmla="*/ 1315214 h 21528"/>
              <a:gd name="T4" fmla="*/ 2147483647 w 21600"/>
              <a:gd name="T5" fmla="*/ 1278707 h 21528"/>
              <a:gd name="T6" fmla="*/ 2147483647 w 21600"/>
              <a:gd name="T7" fmla="*/ 3251434 h 21528"/>
              <a:gd name="T8" fmla="*/ 2147483647 w 21600"/>
              <a:gd name="T9" fmla="*/ 124980745 h 21528"/>
              <a:gd name="T10" fmla="*/ 2147483647 w 21600"/>
              <a:gd name="T11" fmla="*/ 242727908 h 21528"/>
              <a:gd name="T12" fmla="*/ 2147483647 w 21600"/>
              <a:gd name="T13" fmla="*/ 470440471 h 21528"/>
              <a:gd name="T14" fmla="*/ 2147483647 w 21600"/>
              <a:gd name="T15" fmla="*/ 623551955 h 21528"/>
              <a:gd name="T16" fmla="*/ 2147483647 w 21600"/>
              <a:gd name="T17" fmla="*/ 784518026 h 21528"/>
              <a:gd name="T18" fmla="*/ 2147483647 w 21600"/>
              <a:gd name="T19" fmla="*/ 782581807 h 21528"/>
              <a:gd name="T20" fmla="*/ 1767795387 w 21600"/>
              <a:gd name="T21" fmla="*/ 780608891 h 21528"/>
              <a:gd name="T22" fmla="*/ 0 w 21600"/>
              <a:gd name="T23" fmla="*/ 786490943 h 21528"/>
              <a:gd name="T24" fmla="*/ 8284337 w 21600"/>
              <a:gd name="T25" fmla="*/ 297710584 h 21528"/>
              <a:gd name="T26" fmla="*/ 8284337 w 21600"/>
              <a:gd name="T27" fmla="*/ 144599243 h 21528"/>
              <a:gd name="T28" fmla="*/ 8284337 w 21600"/>
              <a:gd name="T29" fmla="*/ 1278707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6" name="AutoShape 27"/>
          <p:cNvSpPr>
            <a:spLocks/>
          </p:cNvSpPr>
          <p:nvPr/>
        </p:nvSpPr>
        <p:spPr bwMode="auto">
          <a:xfrm>
            <a:off x="2386013" y="3125788"/>
            <a:ext cx="3962400" cy="609600"/>
          </a:xfrm>
          <a:custGeom>
            <a:avLst/>
            <a:gdLst>
              <a:gd name="T0" fmla="*/ 4442107 w 21600"/>
              <a:gd name="T1" fmla="*/ 71358 h 21528"/>
              <a:gd name="T2" fmla="*/ 201742863 w 21600"/>
              <a:gd name="T3" fmla="*/ 28855 h 21528"/>
              <a:gd name="T4" fmla="*/ 406447252 w 21600"/>
              <a:gd name="T5" fmla="*/ 28062 h 21528"/>
              <a:gd name="T6" fmla="*/ 722437898 w 21600"/>
              <a:gd name="T7" fmla="*/ 71358 h 21528"/>
              <a:gd name="T8" fmla="*/ 722437898 w 21600"/>
              <a:gd name="T9" fmla="*/ 2743058 h 21528"/>
              <a:gd name="T10" fmla="*/ 720957502 w 21600"/>
              <a:gd name="T11" fmla="*/ 5327374 h 21528"/>
              <a:gd name="T12" fmla="*/ 722437898 w 21600"/>
              <a:gd name="T13" fmla="*/ 10325171 h 21528"/>
              <a:gd name="T14" fmla="*/ 725399424 w 21600"/>
              <a:gd name="T15" fmla="*/ 13685643 h 21528"/>
              <a:gd name="T16" fmla="*/ 726880187 w 21600"/>
              <a:gd name="T17" fmla="*/ 17218511 h 21528"/>
              <a:gd name="T18" fmla="*/ 510296582 w 21600"/>
              <a:gd name="T19" fmla="*/ 17176008 h 21528"/>
              <a:gd name="T20" fmla="*/ 315957351 w 21600"/>
              <a:gd name="T21" fmla="*/ 17132711 h 21528"/>
              <a:gd name="T22" fmla="*/ 0 w 21600"/>
              <a:gd name="T23" fmla="*/ 17261807 h 21528"/>
              <a:gd name="T24" fmla="*/ 1480763 w 21600"/>
              <a:gd name="T25" fmla="*/ 6534114 h 21528"/>
              <a:gd name="T26" fmla="*/ 1480763 w 21600"/>
              <a:gd name="T27" fmla="*/ 3173641 h 21528"/>
              <a:gd name="T28" fmla="*/ 1480763 w 21600"/>
              <a:gd name="T29" fmla="*/ 28062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7" name="AutoShape 27"/>
          <p:cNvSpPr>
            <a:spLocks/>
          </p:cNvSpPr>
          <p:nvPr/>
        </p:nvSpPr>
        <p:spPr bwMode="auto">
          <a:xfrm>
            <a:off x="6653213" y="3125788"/>
            <a:ext cx="3962400" cy="609600"/>
          </a:xfrm>
          <a:custGeom>
            <a:avLst/>
            <a:gdLst>
              <a:gd name="T0" fmla="*/ 4442107 w 21600"/>
              <a:gd name="T1" fmla="*/ 71358 h 21528"/>
              <a:gd name="T2" fmla="*/ 201742863 w 21600"/>
              <a:gd name="T3" fmla="*/ 28855 h 21528"/>
              <a:gd name="T4" fmla="*/ 406447252 w 21600"/>
              <a:gd name="T5" fmla="*/ 28062 h 21528"/>
              <a:gd name="T6" fmla="*/ 722437898 w 21600"/>
              <a:gd name="T7" fmla="*/ 71358 h 21528"/>
              <a:gd name="T8" fmla="*/ 722437898 w 21600"/>
              <a:gd name="T9" fmla="*/ 2743058 h 21528"/>
              <a:gd name="T10" fmla="*/ 720957502 w 21600"/>
              <a:gd name="T11" fmla="*/ 5327374 h 21528"/>
              <a:gd name="T12" fmla="*/ 722437898 w 21600"/>
              <a:gd name="T13" fmla="*/ 10325171 h 21528"/>
              <a:gd name="T14" fmla="*/ 725399424 w 21600"/>
              <a:gd name="T15" fmla="*/ 13685643 h 21528"/>
              <a:gd name="T16" fmla="*/ 726880187 w 21600"/>
              <a:gd name="T17" fmla="*/ 17218511 h 21528"/>
              <a:gd name="T18" fmla="*/ 510296582 w 21600"/>
              <a:gd name="T19" fmla="*/ 17176008 h 21528"/>
              <a:gd name="T20" fmla="*/ 315957351 w 21600"/>
              <a:gd name="T21" fmla="*/ 17132711 h 21528"/>
              <a:gd name="T22" fmla="*/ 0 w 21600"/>
              <a:gd name="T23" fmla="*/ 17261807 h 21528"/>
              <a:gd name="T24" fmla="*/ 1480763 w 21600"/>
              <a:gd name="T25" fmla="*/ 6534114 h 21528"/>
              <a:gd name="T26" fmla="*/ 1480763 w 21600"/>
              <a:gd name="T27" fmla="*/ 3173641 h 21528"/>
              <a:gd name="T28" fmla="*/ 1480763 w 21600"/>
              <a:gd name="T29" fmla="*/ 28062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8" name="TextBox 88"/>
          <p:cNvSpPr txBox="1">
            <a:spLocks noChangeArrowheads="1"/>
          </p:cNvSpPr>
          <p:nvPr/>
        </p:nvSpPr>
        <p:spPr bwMode="auto">
          <a:xfrm>
            <a:off x="2557463" y="3182938"/>
            <a:ext cx="2895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i="1">
                <a:latin typeface="Myriad Pro" pitchFamily="34" charset="0"/>
              </a:rPr>
              <a:t>username</a:t>
            </a:r>
            <a:endParaRPr lang="en-US" i="1">
              <a:latin typeface="Myriad Pro" pitchFamily="34" charset="0"/>
            </a:endParaRPr>
          </a:p>
        </p:txBody>
      </p:sp>
      <p:sp>
        <p:nvSpPr>
          <p:cNvPr id="3079" name="TextBox 89"/>
          <p:cNvSpPr txBox="1">
            <a:spLocks noChangeArrowheads="1"/>
          </p:cNvSpPr>
          <p:nvPr/>
        </p:nvSpPr>
        <p:spPr bwMode="auto">
          <a:xfrm>
            <a:off x="6881813" y="3167063"/>
            <a:ext cx="2895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i="1">
                <a:latin typeface="Myriad Pro" pitchFamily="34" charset="0"/>
              </a:rPr>
              <a:t>password</a:t>
            </a:r>
            <a:endParaRPr lang="en-US" i="1">
              <a:latin typeface="Myriad Pro" pitchFamily="34" charset="0"/>
            </a:endParaRPr>
          </a:p>
        </p:txBody>
      </p:sp>
      <p:sp>
        <p:nvSpPr>
          <p:cNvPr id="3080" name="TextBox 90"/>
          <p:cNvSpPr txBox="1">
            <a:spLocks noChangeArrowheads="1"/>
          </p:cNvSpPr>
          <p:nvPr/>
        </p:nvSpPr>
        <p:spPr bwMode="auto">
          <a:xfrm>
            <a:off x="3452813" y="992188"/>
            <a:ext cx="60960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l-NL" sz="5500">
                <a:latin typeface="Myriad Pro" pitchFamily="34" charset="0"/>
              </a:rPr>
              <a:t>ACME</a:t>
            </a:r>
          </a:p>
          <a:p>
            <a:pPr algn="ctr"/>
            <a:endParaRPr lang="nl-NL" sz="1000">
              <a:latin typeface="Myriad Pro" pitchFamily="34" charset="0"/>
            </a:endParaRPr>
          </a:p>
          <a:p>
            <a:pPr algn="ctr"/>
            <a:r>
              <a:rPr lang="nl-NL" sz="3500">
                <a:latin typeface="Myriad Pro" pitchFamily="34" charset="0"/>
              </a:rPr>
              <a:t>Visual Merchandise Portal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3081" name="AutoShape 48"/>
          <p:cNvSpPr>
            <a:spLocks/>
          </p:cNvSpPr>
          <p:nvPr/>
        </p:nvSpPr>
        <p:spPr bwMode="auto">
          <a:xfrm>
            <a:off x="5626100" y="4073525"/>
            <a:ext cx="1617663" cy="652463"/>
          </a:xfrm>
          <a:custGeom>
            <a:avLst/>
            <a:gdLst>
              <a:gd name="T0" fmla="*/ 10813869 w 21369"/>
              <a:gd name="T1" fmla="*/ 858480 h 18961"/>
              <a:gd name="T2" fmla="*/ 67914512 w 21369"/>
              <a:gd name="T3" fmla="*/ 484297 h 18961"/>
              <a:gd name="T4" fmla="*/ 121525251 w 21369"/>
              <a:gd name="T5" fmla="*/ 4777870 h 18961"/>
              <a:gd name="T6" fmla="*/ 122396271 w 21369"/>
              <a:gd name="T7" fmla="*/ 15793553 h 18961"/>
              <a:gd name="T8" fmla="*/ 105834554 w 21369"/>
              <a:gd name="T9" fmla="*/ 21767371 h 18961"/>
              <a:gd name="T10" fmla="*/ 47427301 w 21369"/>
              <a:gd name="T11" fmla="*/ 22327441 h 18961"/>
              <a:gd name="T12" fmla="*/ 1661873 w 21369"/>
              <a:gd name="T13" fmla="*/ 18966953 h 18961"/>
              <a:gd name="T14" fmla="*/ 355267 w 21369"/>
              <a:gd name="T15" fmla="*/ 8698427 h 18961"/>
              <a:gd name="T16" fmla="*/ 11255132 w 21369"/>
              <a:gd name="T17" fmla="*/ 858480 h 189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369"/>
              <a:gd name="T28" fmla="*/ 0 h 18961"/>
              <a:gd name="T29" fmla="*/ 21369 w 21369"/>
              <a:gd name="T30" fmla="*/ 18961 h 189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369" h="18961">
                <a:moveTo>
                  <a:pt x="1887" y="725"/>
                </a:moveTo>
                <a:cubicBezTo>
                  <a:pt x="5234" y="567"/>
                  <a:pt x="8581" y="409"/>
                  <a:pt x="11851" y="409"/>
                </a:cubicBezTo>
                <a:cubicBezTo>
                  <a:pt x="14132" y="409"/>
                  <a:pt x="20521" y="-1798"/>
                  <a:pt x="21206" y="4035"/>
                </a:cubicBezTo>
                <a:cubicBezTo>
                  <a:pt x="21510" y="6716"/>
                  <a:pt x="21282" y="10342"/>
                  <a:pt x="21358" y="13338"/>
                </a:cubicBezTo>
                <a:cubicBezTo>
                  <a:pt x="21434" y="18067"/>
                  <a:pt x="20521" y="18226"/>
                  <a:pt x="18468" y="18383"/>
                </a:cubicBezTo>
                <a:cubicBezTo>
                  <a:pt x="15045" y="18856"/>
                  <a:pt x="11623" y="18856"/>
                  <a:pt x="8276" y="18856"/>
                </a:cubicBezTo>
                <a:cubicBezTo>
                  <a:pt x="6527" y="18856"/>
                  <a:pt x="975" y="19802"/>
                  <a:pt x="290" y="16018"/>
                </a:cubicBezTo>
                <a:cubicBezTo>
                  <a:pt x="-90" y="13968"/>
                  <a:pt x="-14" y="9712"/>
                  <a:pt x="62" y="7346"/>
                </a:cubicBezTo>
                <a:cubicBezTo>
                  <a:pt x="138" y="4666"/>
                  <a:pt x="443" y="1355"/>
                  <a:pt x="1964" y="72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82" name="Rectangle 109"/>
          <p:cNvSpPr>
            <a:spLocks/>
          </p:cNvSpPr>
          <p:nvPr/>
        </p:nvSpPr>
        <p:spPr bwMode="auto">
          <a:xfrm>
            <a:off x="6043613" y="4164013"/>
            <a:ext cx="1219200" cy="431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3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Login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386013" y="3125788"/>
            <a:ext cx="8229600" cy="6096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TextBox 88"/>
          <p:cNvSpPr txBox="1">
            <a:spLocks noChangeArrowheads="1"/>
          </p:cNvSpPr>
          <p:nvPr/>
        </p:nvSpPr>
        <p:spPr bwMode="auto">
          <a:xfrm>
            <a:off x="2557463" y="3167063"/>
            <a:ext cx="2895600" cy="492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i="1">
                <a:latin typeface="Myriad Pro" pitchFamily="34" charset="0"/>
              </a:rPr>
              <a:t>patricd@acme.se</a:t>
            </a:r>
            <a:endParaRPr lang="en-US" i="1">
              <a:latin typeface="Myriad Pro" pitchFamily="34" charset="0"/>
            </a:endParaRPr>
          </a:p>
        </p:txBody>
      </p:sp>
      <p:sp>
        <p:nvSpPr>
          <p:cNvPr id="95" name="TextBox 89"/>
          <p:cNvSpPr txBox="1">
            <a:spLocks noChangeArrowheads="1"/>
          </p:cNvSpPr>
          <p:nvPr/>
        </p:nvSpPr>
        <p:spPr bwMode="auto">
          <a:xfrm>
            <a:off x="6881813" y="3151188"/>
            <a:ext cx="2895600" cy="492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i="1">
                <a:latin typeface="Myriad Pro" pitchFamily="34" charset="0"/>
              </a:rPr>
              <a:t>*******</a:t>
            </a:r>
            <a:endParaRPr lang="en-US" i="1">
              <a:latin typeface="Myriad Pro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0" y="5183188"/>
            <a:ext cx="13003213" cy="45735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662613" y="4116388"/>
            <a:ext cx="16002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7" name="Rectangle 96">
            <a:hlinkClick r:id="rId2" action="ppaction://hlinksldjump"/>
          </p:cNvPr>
          <p:cNvSpPr/>
          <p:nvPr/>
        </p:nvSpPr>
        <p:spPr>
          <a:xfrm>
            <a:off x="5662613" y="4116388"/>
            <a:ext cx="1600200" cy="6096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89" name="TextBox 97"/>
          <p:cNvSpPr txBox="1">
            <a:spLocks noChangeArrowheads="1"/>
          </p:cNvSpPr>
          <p:nvPr/>
        </p:nvSpPr>
        <p:spPr bwMode="auto">
          <a:xfrm>
            <a:off x="7491413" y="4192588"/>
            <a:ext cx="35052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100" i="1" u="sng">
                <a:latin typeface="Myriad Pro" pitchFamily="34" charset="0"/>
                <a:cs typeface="Myriad Arabic" pitchFamily="50" charset="-78"/>
              </a:rPr>
              <a:t>Forgot username/password</a:t>
            </a: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4516438" y="2668588"/>
            <a:ext cx="4346575" cy="911225"/>
            <a:chOff x="329406" y="915987"/>
            <a:chExt cx="3695700" cy="533400"/>
          </a:xfrm>
        </p:grpSpPr>
        <p:sp>
          <p:nvSpPr>
            <p:cNvPr id="3105" name="AutoShape 27"/>
            <p:cNvSpPr>
              <a:spLocks/>
            </p:cNvSpPr>
            <p:nvPr/>
          </p:nvSpPr>
          <p:spPr bwMode="auto">
            <a:xfrm>
              <a:off x="329406" y="915987"/>
              <a:ext cx="3657600" cy="533400"/>
            </a:xfrm>
            <a:custGeom>
              <a:avLst/>
              <a:gdLst>
                <a:gd name="T0" fmla="*/ 3784939 w 21600"/>
                <a:gd name="T1" fmla="*/ 54633 h 21528"/>
                <a:gd name="T2" fmla="*/ 171899221 w 21600"/>
                <a:gd name="T3" fmla="*/ 22101 h 21528"/>
                <a:gd name="T4" fmla="*/ 346321847 w 21600"/>
                <a:gd name="T5" fmla="*/ 21482 h 21528"/>
                <a:gd name="T6" fmla="*/ 615568608 w 21600"/>
                <a:gd name="T7" fmla="*/ 54633 h 21528"/>
                <a:gd name="T8" fmla="*/ 615568608 w 21600"/>
                <a:gd name="T9" fmla="*/ 2100151 h 21528"/>
                <a:gd name="T10" fmla="*/ 614306736 w 21600"/>
                <a:gd name="T11" fmla="*/ 4078771 h 21528"/>
                <a:gd name="T12" fmla="*/ 615568608 w 21600"/>
                <a:gd name="T13" fmla="*/ 7905212 h 21528"/>
                <a:gd name="T14" fmla="*/ 618091674 w 21600"/>
                <a:gd name="T15" fmla="*/ 10478059 h 21528"/>
                <a:gd name="T16" fmla="*/ 619353545 w 21600"/>
                <a:gd name="T17" fmla="*/ 13182920 h 21528"/>
                <a:gd name="T18" fmla="*/ 434809065 w 21600"/>
                <a:gd name="T19" fmla="*/ 13150388 h 21528"/>
                <a:gd name="T20" fmla="*/ 269218143 w 21600"/>
                <a:gd name="T21" fmla="*/ 13117236 h 21528"/>
                <a:gd name="T22" fmla="*/ 0 w 21600"/>
                <a:gd name="T23" fmla="*/ 13216072 h 21528"/>
                <a:gd name="T24" fmla="*/ 1261703 w 21600"/>
                <a:gd name="T25" fmla="*/ 5002681 h 21528"/>
                <a:gd name="T26" fmla="*/ 1261703 w 21600"/>
                <a:gd name="T27" fmla="*/ 2429809 h 21528"/>
                <a:gd name="T28" fmla="*/ 1261703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06" name="TextBox 47"/>
            <p:cNvSpPr txBox="1">
              <a:spLocks noChangeArrowheads="1"/>
            </p:cNvSpPr>
            <p:nvPr/>
          </p:nvSpPr>
          <p:spPr bwMode="auto">
            <a:xfrm>
              <a:off x="329406" y="915987"/>
              <a:ext cx="3695700" cy="522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nl-NL">
                  <a:latin typeface="Myriad Pro" pitchFamily="34" charset="0"/>
                </a:rPr>
                <a:t>You forgot to fill in a username and/or password!</a:t>
              </a:r>
              <a:endParaRPr lang="en-US">
                <a:latin typeface="Myriad Pro" pitchFamily="34" charset="0"/>
              </a:endParaRPr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7491413" y="4192588"/>
            <a:ext cx="3048000" cy="457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4516438" y="2668588"/>
            <a:ext cx="4346575" cy="911225"/>
            <a:chOff x="329406" y="915987"/>
            <a:chExt cx="3695700" cy="533400"/>
          </a:xfrm>
        </p:grpSpPr>
        <p:sp>
          <p:nvSpPr>
            <p:cNvPr id="3103" name="AutoShape 27"/>
            <p:cNvSpPr>
              <a:spLocks/>
            </p:cNvSpPr>
            <p:nvPr/>
          </p:nvSpPr>
          <p:spPr bwMode="auto">
            <a:xfrm>
              <a:off x="329406" y="915987"/>
              <a:ext cx="3657600" cy="533400"/>
            </a:xfrm>
            <a:custGeom>
              <a:avLst/>
              <a:gdLst>
                <a:gd name="T0" fmla="*/ 3784939 w 21600"/>
                <a:gd name="T1" fmla="*/ 54633 h 21528"/>
                <a:gd name="T2" fmla="*/ 171899221 w 21600"/>
                <a:gd name="T3" fmla="*/ 22101 h 21528"/>
                <a:gd name="T4" fmla="*/ 346321847 w 21600"/>
                <a:gd name="T5" fmla="*/ 21482 h 21528"/>
                <a:gd name="T6" fmla="*/ 615568608 w 21600"/>
                <a:gd name="T7" fmla="*/ 54633 h 21528"/>
                <a:gd name="T8" fmla="*/ 615568608 w 21600"/>
                <a:gd name="T9" fmla="*/ 2100151 h 21528"/>
                <a:gd name="T10" fmla="*/ 614306736 w 21600"/>
                <a:gd name="T11" fmla="*/ 4078771 h 21528"/>
                <a:gd name="T12" fmla="*/ 615568608 w 21600"/>
                <a:gd name="T13" fmla="*/ 7905212 h 21528"/>
                <a:gd name="T14" fmla="*/ 618091674 w 21600"/>
                <a:gd name="T15" fmla="*/ 10478059 h 21528"/>
                <a:gd name="T16" fmla="*/ 619353545 w 21600"/>
                <a:gd name="T17" fmla="*/ 13182920 h 21528"/>
                <a:gd name="T18" fmla="*/ 434809065 w 21600"/>
                <a:gd name="T19" fmla="*/ 13150388 h 21528"/>
                <a:gd name="T20" fmla="*/ 269218143 w 21600"/>
                <a:gd name="T21" fmla="*/ 13117236 h 21528"/>
                <a:gd name="T22" fmla="*/ 0 w 21600"/>
                <a:gd name="T23" fmla="*/ 13216072 h 21528"/>
                <a:gd name="T24" fmla="*/ 1261703 w 21600"/>
                <a:gd name="T25" fmla="*/ 5002681 h 21528"/>
                <a:gd name="T26" fmla="*/ 1261703 w 21600"/>
                <a:gd name="T27" fmla="*/ 2429809 h 21528"/>
                <a:gd name="T28" fmla="*/ 1261703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04" name="TextBox 47"/>
            <p:cNvSpPr txBox="1">
              <a:spLocks noChangeArrowheads="1"/>
            </p:cNvSpPr>
            <p:nvPr/>
          </p:nvSpPr>
          <p:spPr bwMode="auto">
            <a:xfrm>
              <a:off x="329406" y="915987"/>
              <a:ext cx="3695700" cy="522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nl-NL">
                  <a:latin typeface="Myriad Pro" pitchFamily="34" charset="0"/>
                </a:rPr>
                <a:t>An email with your login details has been sent!</a:t>
              </a:r>
              <a:endParaRPr lang="en-US">
                <a:latin typeface="Myriad Pro" pitchFamily="34" charset="0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11758613" y="8612188"/>
            <a:ext cx="1244600" cy="11445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15"/>
          <p:cNvGrpSpPr>
            <a:grpSpLocks/>
          </p:cNvGrpSpPr>
          <p:nvPr/>
        </p:nvGrpSpPr>
        <p:grpSpPr bwMode="auto">
          <a:xfrm>
            <a:off x="8655050" y="8156575"/>
            <a:ext cx="4348163" cy="1600200"/>
            <a:chOff x="405606" y="2135186"/>
            <a:chExt cx="4348162" cy="1600201"/>
          </a:xfrm>
        </p:grpSpPr>
        <p:grpSp>
          <p:nvGrpSpPr>
            <p:cNvPr id="3095" name="Group 45"/>
            <p:cNvGrpSpPr>
              <a:grpSpLocks/>
            </p:cNvGrpSpPr>
            <p:nvPr/>
          </p:nvGrpSpPr>
          <p:grpSpPr bwMode="auto">
            <a:xfrm>
              <a:off x="405606" y="2135186"/>
              <a:ext cx="4348162" cy="1600201"/>
              <a:chOff x="329406" y="915986"/>
              <a:chExt cx="3695700" cy="533401"/>
            </a:xfrm>
          </p:grpSpPr>
          <p:sp>
            <p:nvSpPr>
              <p:cNvPr id="3101" name="AutoShape 27"/>
              <p:cNvSpPr>
                <a:spLocks/>
              </p:cNvSpPr>
              <p:nvPr/>
            </p:nvSpPr>
            <p:spPr bwMode="auto">
              <a:xfrm>
                <a:off x="329406" y="915987"/>
                <a:ext cx="3657600" cy="533400"/>
              </a:xfrm>
              <a:custGeom>
                <a:avLst/>
                <a:gdLst>
                  <a:gd name="T0" fmla="*/ 3784939 w 21600"/>
                  <a:gd name="T1" fmla="*/ 54633 h 21528"/>
                  <a:gd name="T2" fmla="*/ 171899221 w 21600"/>
                  <a:gd name="T3" fmla="*/ 22101 h 21528"/>
                  <a:gd name="T4" fmla="*/ 346321847 w 21600"/>
                  <a:gd name="T5" fmla="*/ 21482 h 21528"/>
                  <a:gd name="T6" fmla="*/ 615568608 w 21600"/>
                  <a:gd name="T7" fmla="*/ 54633 h 21528"/>
                  <a:gd name="T8" fmla="*/ 615568608 w 21600"/>
                  <a:gd name="T9" fmla="*/ 2100151 h 21528"/>
                  <a:gd name="T10" fmla="*/ 614306736 w 21600"/>
                  <a:gd name="T11" fmla="*/ 4078771 h 21528"/>
                  <a:gd name="T12" fmla="*/ 615568608 w 21600"/>
                  <a:gd name="T13" fmla="*/ 7905212 h 21528"/>
                  <a:gd name="T14" fmla="*/ 618091674 w 21600"/>
                  <a:gd name="T15" fmla="*/ 10478059 h 21528"/>
                  <a:gd name="T16" fmla="*/ 619353545 w 21600"/>
                  <a:gd name="T17" fmla="*/ 13182920 h 21528"/>
                  <a:gd name="T18" fmla="*/ 434809065 w 21600"/>
                  <a:gd name="T19" fmla="*/ 13150388 h 21528"/>
                  <a:gd name="T20" fmla="*/ 269218143 w 21600"/>
                  <a:gd name="T21" fmla="*/ 13117236 h 21528"/>
                  <a:gd name="T22" fmla="*/ 0 w 21600"/>
                  <a:gd name="T23" fmla="*/ 13216072 h 21528"/>
                  <a:gd name="T24" fmla="*/ 1261703 w 21600"/>
                  <a:gd name="T25" fmla="*/ 5002681 h 21528"/>
                  <a:gd name="T26" fmla="*/ 1261703 w 21600"/>
                  <a:gd name="T27" fmla="*/ 2429809 h 21528"/>
                  <a:gd name="T28" fmla="*/ 1261703 w 21600"/>
                  <a:gd name="T29" fmla="*/ 21482 h 215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1600"/>
                  <a:gd name="T46" fmla="*/ 0 h 21528"/>
                  <a:gd name="T47" fmla="*/ 21600 w 21600"/>
                  <a:gd name="T48" fmla="*/ 21528 h 2152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1600" h="21528">
                    <a:moveTo>
                      <a:pt x="132" y="89"/>
                    </a:moveTo>
                    <a:cubicBezTo>
                      <a:pt x="2080" y="89"/>
                      <a:pt x="4143" y="36"/>
                      <a:pt x="5995" y="36"/>
                    </a:cubicBezTo>
                    <a:cubicBezTo>
                      <a:pt x="8399" y="36"/>
                      <a:pt x="10051" y="35"/>
                      <a:pt x="12078" y="35"/>
                    </a:cubicBezTo>
                    <a:cubicBezTo>
                      <a:pt x="15252" y="35"/>
                      <a:pt x="18294" y="-72"/>
                      <a:pt x="21468" y="89"/>
                    </a:cubicBezTo>
                    <a:cubicBezTo>
                      <a:pt x="21468" y="1338"/>
                      <a:pt x="21468" y="2292"/>
                      <a:pt x="21468" y="3421"/>
                    </a:cubicBezTo>
                    <a:cubicBezTo>
                      <a:pt x="21468" y="4495"/>
                      <a:pt x="21380" y="5570"/>
                      <a:pt x="21424" y="6644"/>
                    </a:cubicBezTo>
                    <a:cubicBezTo>
                      <a:pt x="21468" y="8686"/>
                      <a:pt x="21468" y="10779"/>
                      <a:pt x="21468" y="12877"/>
                    </a:cubicBezTo>
                    <a:cubicBezTo>
                      <a:pt x="21468" y="14883"/>
                      <a:pt x="21556" y="15346"/>
                      <a:pt x="21556" y="17068"/>
                    </a:cubicBezTo>
                    <a:cubicBezTo>
                      <a:pt x="21556" y="18528"/>
                      <a:pt x="21600" y="19552"/>
                      <a:pt x="21600" y="21474"/>
                    </a:cubicBezTo>
                    <a:cubicBezTo>
                      <a:pt x="19089" y="21474"/>
                      <a:pt x="17236" y="21421"/>
                      <a:pt x="15164" y="21421"/>
                    </a:cubicBezTo>
                    <a:cubicBezTo>
                      <a:pt x="12770" y="21421"/>
                      <a:pt x="11546" y="21367"/>
                      <a:pt x="9389" y="21367"/>
                    </a:cubicBezTo>
                    <a:cubicBezTo>
                      <a:pt x="6259" y="21367"/>
                      <a:pt x="3364" y="21528"/>
                      <a:pt x="0" y="21528"/>
                    </a:cubicBezTo>
                    <a:cubicBezTo>
                      <a:pt x="0" y="16701"/>
                      <a:pt x="0" y="12555"/>
                      <a:pt x="44" y="8149"/>
                    </a:cubicBezTo>
                    <a:cubicBezTo>
                      <a:pt x="44" y="6752"/>
                      <a:pt x="88" y="5355"/>
                      <a:pt x="44" y="3958"/>
                    </a:cubicBezTo>
                    <a:cubicBezTo>
                      <a:pt x="0" y="2776"/>
                      <a:pt x="44" y="1730"/>
                      <a:pt x="44" y="35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02" name="TextBox 47"/>
              <p:cNvSpPr txBox="1">
                <a:spLocks noChangeArrowheads="1"/>
              </p:cNvSpPr>
              <p:nvPr/>
            </p:nvSpPr>
            <p:spPr bwMode="auto">
              <a:xfrm>
                <a:off x="1495191" y="915986"/>
                <a:ext cx="2529915" cy="487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nl-NL">
                    <a:latin typeface="Myriad Pro" pitchFamily="34" charset="0"/>
                  </a:rPr>
                  <a:t>New email!</a:t>
                </a:r>
              </a:p>
              <a:p>
                <a:pPr algn="ctr"/>
                <a:endParaRPr lang="nl-NL" sz="1500">
                  <a:latin typeface="Myriad Pro" pitchFamily="34" charset="0"/>
                </a:endParaRPr>
              </a:p>
              <a:p>
                <a:pPr algn="ctr"/>
                <a:r>
                  <a:rPr lang="nl-NL" sz="2400" i="1">
                    <a:latin typeface="Myriad Pro" pitchFamily="34" charset="0"/>
                  </a:rPr>
                  <a:t>ACME username and password</a:t>
                </a:r>
                <a:endParaRPr lang="en-US" sz="2400" i="1">
                  <a:latin typeface="Myriad Pro" pitchFamily="34" charset="0"/>
                </a:endParaRPr>
              </a:p>
            </p:txBody>
          </p:sp>
        </p:grpSp>
        <p:grpSp>
          <p:nvGrpSpPr>
            <p:cNvPr id="3096" name="Group 114"/>
            <p:cNvGrpSpPr>
              <a:grpSpLocks/>
            </p:cNvGrpSpPr>
            <p:nvPr/>
          </p:nvGrpSpPr>
          <p:grpSpPr bwMode="auto">
            <a:xfrm>
              <a:off x="634206" y="2586037"/>
              <a:ext cx="941388" cy="615950"/>
              <a:chOff x="748506" y="2338387"/>
              <a:chExt cx="941388" cy="615950"/>
            </a:xfrm>
          </p:grpSpPr>
          <p:sp>
            <p:nvSpPr>
              <p:cNvPr id="3097" name="AutoShape 4"/>
              <p:cNvSpPr>
                <a:spLocks/>
              </p:cNvSpPr>
              <p:nvPr/>
            </p:nvSpPr>
            <p:spPr bwMode="auto">
              <a:xfrm>
                <a:off x="748506" y="2338387"/>
                <a:ext cx="941388" cy="615950"/>
              </a:xfrm>
              <a:custGeom>
                <a:avLst/>
                <a:gdLst>
                  <a:gd name="T0" fmla="*/ 14106 w 21089"/>
                  <a:gd name="T1" fmla="*/ 868 h 21286"/>
                  <a:gd name="T2" fmla="*/ 195964 w 21089"/>
                  <a:gd name="T3" fmla="*/ 9318 h 21286"/>
                  <a:gd name="T4" fmla="*/ 432773 w 21089"/>
                  <a:gd name="T5" fmla="*/ 13542 h 21286"/>
                  <a:gd name="T6" fmla="*/ 935987 w 21089"/>
                  <a:gd name="T7" fmla="*/ 9318 h 21286"/>
                  <a:gd name="T8" fmla="*/ 931791 w 21089"/>
                  <a:gd name="T9" fmla="*/ 300712 h 21286"/>
                  <a:gd name="T10" fmla="*/ 940227 w 21089"/>
                  <a:gd name="T11" fmla="*/ 596331 h 21286"/>
                  <a:gd name="T12" fmla="*/ 272074 w 21089"/>
                  <a:gd name="T13" fmla="*/ 613230 h 21286"/>
                  <a:gd name="T14" fmla="*/ 9865 w 21089"/>
                  <a:gd name="T15" fmla="*/ 579432 h 21286"/>
                  <a:gd name="T16" fmla="*/ 26783 w 21089"/>
                  <a:gd name="T17" fmla="*/ 326061 h 21286"/>
                  <a:gd name="T18" fmla="*/ 9865 w 21089"/>
                  <a:gd name="T19" fmla="*/ 5093 h 212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089"/>
                  <a:gd name="T31" fmla="*/ 0 h 21286"/>
                  <a:gd name="T32" fmla="*/ 21089 w 21089"/>
                  <a:gd name="T33" fmla="*/ 21286 h 212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089" h="21286">
                    <a:moveTo>
                      <a:pt x="316" y="30"/>
                    </a:moveTo>
                    <a:cubicBezTo>
                      <a:pt x="695" y="-116"/>
                      <a:pt x="3253" y="322"/>
                      <a:pt x="4390" y="322"/>
                    </a:cubicBezTo>
                    <a:cubicBezTo>
                      <a:pt x="6189" y="322"/>
                      <a:pt x="7895" y="322"/>
                      <a:pt x="9695" y="468"/>
                    </a:cubicBezTo>
                    <a:cubicBezTo>
                      <a:pt x="13390" y="760"/>
                      <a:pt x="17179" y="30"/>
                      <a:pt x="20968" y="322"/>
                    </a:cubicBezTo>
                    <a:cubicBezTo>
                      <a:pt x="21063" y="3533"/>
                      <a:pt x="20779" y="7035"/>
                      <a:pt x="20874" y="10392"/>
                    </a:cubicBezTo>
                    <a:cubicBezTo>
                      <a:pt x="20968" y="13749"/>
                      <a:pt x="21158" y="17106"/>
                      <a:pt x="21063" y="20608"/>
                    </a:cubicBezTo>
                    <a:cubicBezTo>
                      <a:pt x="16137" y="21046"/>
                      <a:pt x="11021" y="21484"/>
                      <a:pt x="6095" y="21192"/>
                    </a:cubicBezTo>
                    <a:cubicBezTo>
                      <a:pt x="4768" y="21046"/>
                      <a:pt x="695" y="21338"/>
                      <a:pt x="221" y="20024"/>
                    </a:cubicBezTo>
                    <a:cubicBezTo>
                      <a:pt x="-442" y="18273"/>
                      <a:pt x="600" y="13311"/>
                      <a:pt x="600" y="11268"/>
                    </a:cubicBezTo>
                    <a:cubicBezTo>
                      <a:pt x="600" y="7911"/>
                      <a:pt x="-253" y="3387"/>
                      <a:pt x="221" y="176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98" name="AutoShape 5"/>
              <p:cNvSpPr>
                <a:spLocks/>
              </p:cNvSpPr>
              <p:nvPr/>
            </p:nvSpPr>
            <p:spPr bwMode="auto">
              <a:xfrm>
                <a:off x="761206" y="2338387"/>
                <a:ext cx="901700" cy="338138"/>
              </a:xfrm>
              <a:custGeom>
                <a:avLst/>
                <a:gdLst>
                  <a:gd name="T0" fmla="*/ 0 w 21600"/>
                  <a:gd name="T1" fmla="*/ 0 h 21340"/>
                  <a:gd name="T2" fmla="*/ 228598 w 21600"/>
                  <a:gd name="T3" fmla="*/ 190143 h 21340"/>
                  <a:gd name="T4" fmla="*/ 351371 w 21600"/>
                  <a:gd name="T5" fmla="*/ 257755 h 21340"/>
                  <a:gd name="T6" fmla="*/ 465670 w 21600"/>
                  <a:gd name="T7" fmla="*/ 338027 h 21340"/>
                  <a:gd name="T8" fmla="*/ 698484 w 21600"/>
                  <a:gd name="T9" fmla="*/ 185913 h 21340"/>
                  <a:gd name="T10" fmla="*/ 901700 w 21600"/>
                  <a:gd name="T11" fmla="*/ 21122 h 213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340"/>
                  <a:gd name="T20" fmla="*/ 21600 w 21600"/>
                  <a:gd name="T21" fmla="*/ 21340 h 213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340">
                    <a:moveTo>
                      <a:pt x="0" y="0"/>
                    </a:moveTo>
                    <a:cubicBezTo>
                      <a:pt x="1318" y="4533"/>
                      <a:pt x="3651" y="9333"/>
                      <a:pt x="5476" y="12000"/>
                    </a:cubicBezTo>
                    <a:cubicBezTo>
                      <a:pt x="6490" y="13600"/>
                      <a:pt x="7504" y="14667"/>
                      <a:pt x="8417" y="16267"/>
                    </a:cubicBezTo>
                    <a:cubicBezTo>
                      <a:pt x="9127" y="17600"/>
                      <a:pt x="10547" y="21333"/>
                      <a:pt x="11155" y="21333"/>
                    </a:cubicBezTo>
                    <a:cubicBezTo>
                      <a:pt x="12676" y="21600"/>
                      <a:pt x="15617" y="13867"/>
                      <a:pt x="16732" y="11733"/>
                    </a:cubicBezTo>
                    <a:cubicBezTo>
                      <a:pt x="18355" y="8533"/>
                      <a:pt x="20180" y="5067"/>
                      <a:pt x="21600" y="1333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99" name="AutoShape 6"/>
              <p:cNvSpPr>
                <a:spLocks/>
              </p:cNvSpPr>
              <p:nvPr/>
            </p:nvSpPr>
            <p:spPr bwMode="auto">
              <a:xfrm>
                <a:off x="748506" y="2579687"/>
                <a:ext cx="355600" cy="325438"/>
              </a:xfrm>
              <a:custGeom>
                <a:avLst/>
                <a:gdLst>
                  <a:gd name="T0" fmla="*/ 355600 w 21600"/>
                  <a:gd name="T1" fmla="*/ 0 h 21600"/>
                  <a:gd name="T2" fmla="*/ 0 w 21600"/>
                  <a:gd name="T3" fmla="*/ 325438 h 21600"/>
                  <a:gd name="T4" fmla="*/ 0 60000 65536"/>
                  <a:gd name="T5" fmla="*/ 0 60000 65536"/>
                  <a:gd name="T6" fmla="*/ 0 w 21600"/>
                  <a:gd name="T7" fmla="*/ 0 h 21600"/>
                  <a:gd name="T8" fmla="*/ 21600 w 21600"/>
                  <a:gd name="T9" fmla="*/ 21600 h 2160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00" h="21600">
                    <a:moveTo>
                      <a:pt x="21600" y="0"/>
                    </a:moveTo>
                    <a:cubicBezTo>
                      <a:pt x="13886" y="6732"/>
                      <a:pt x="8486" y="15429"/>
                      <a:pt x="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00" name="AutoShape 7"/>
              <p:cNvSpPr>
                <a:spLocks/>
              </p:cNvSpPr>
              <p:nvPr/>
            </p:nvSpPr>
            <p:spPr bwMode="auto">
              <a:xfrm>
                <a:off x="1358106" y="2617787"/>
                <a:ext cx="304800" cy="307975"/>
              </a:xfrm>
              <a:custGeom>
                <a:avLst/>
                <a:gdLst>
                  <a:gd name="T0" fmla="*/ 0 w 21600"/>
                  <a:gd name="T1" fmla="*/ 0 h 21600"/>
                  <a:gd name="T2" fmla="*/ 304800 w 21600"/>
                  <a:gd name="T3" fmla="*/ 307975 h 21600"/>
                  <a:gd name="T4" fmla="*/ 0 60000 65536"/>
                  <a:gd name="T5" fmla="*/ 0 60000 65536"/>
                  <a:gd name="T6" fmla="*/ 0 w 21600"/>
                  <a:gd name="T7" fmla="*/ 0 h 21600"/>
                  <a:gd name="T8" fmla="*/ 21600 w 21600"/>
                  <a:gd name="T9" fmla="*/ 21600 h 2160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00" h="21600">
                    <a:moveTo>
                      <a:pt x="0" y="0"/>
                    </a:moveTo>
                    <a:cubicBezTo>
                      <a:pt x="6900" y="7101"/>
                      <a:pt x="13500" y="15682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xit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</p:childTnLst>
        </p:cTn>
      </p:par>
    </p:tnLst>
    <p:bldLst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1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9" descr="C:\Users\MidasN\Documents\Master\KTH\HCID Principles of Design\Assignment 3\Images\GiveMeWings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613" y="5487988"/>
            <a:ext cx="3508375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4" descr="C:\Users\MidasN\Documents\Master\KTH\HCID Principles of Design\Assignment 3\Images\NormalWomanSlimClothes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53013" y="2211388"/>
            <a:ext cx="4857750" cy="365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24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30835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36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37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38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39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40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41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30842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30725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Lookbook</a:t>
            </a:r>
          </a:p>
        </p:txBody>
      </p:sp>
      <p:pic>
        <p:nvPicPr>
          <p:cNvPr id="30726" name="Picture 2" descr="C:\Users\MidasN\Documents\Master\KTH\HCID Principles of Design\Assignment 3\Images\NK2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2211388"/>
            <a:ext cx="5281613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3" descr="C:\Users\MidasN\Documents\Master\KTH\HCID Principles of Design\Assignment 3\Images\NK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786813" y="7850188"/>
            <a:ext cx="42164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6" descr="C:\Users\MidasN\Documents\Master\KTH\HCID Principles of Design\Assignment 3\Images\ShoesVintage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6173788"/>
            <a:ext cx="5281613" cy="493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7" descr="C:\Users\MidasN\Documents\Master\KTH\HCID Principles of Design\Assignment 3\Images\Dress Alex + Alex Cap Sleeve Wrap Dress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774113" y="2211388"/>
            <a:ext cx="42291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672013" y="2211388"/>
            <a:ext cx="609600" cy="609600"/>
            <a:chOff x="2310607" y="1068387"/>
            <a:chExt cx="609600" cy="609600"/>
          </a:xfrm>
        </p:grpSpPr>
        <p:sp>
          <p:nvSpPr>
            <p:cNvPr id="30832" name="AutoShape 34"/>
            <p:cNvSpPr>
              <a:spLocks/>
            </p:cNvSpPr>
            <p:nvPr/>
          </p:nvSpPr>
          <p:spPr bwMode="auto">
            <a:xfrm>
              <a:off x="2310607" y="10683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33" name="AutoShape 7"/>
            <p:cNvSpPr>
              <a:spLocks/>
            </p:cNvSpPr>
            <p:nvPr/>
          </p:nvSpPr>
          <p:spPr bwMode="auto">
            <a:xfrm>
              <a:off x="2603531" y="1185162"/>
              <a:ext cx="45719" cy="388612"/>
            </a:xfrm>
            <a:custGeom>
              <a:avLst/>
              <a:gdLst>
                <a:gd name="T0" fmla="*/ 102411 w 21600"/>
                <a:gd name="T1" fmla="*/ 62894257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34" name="AutoShape 7"/>
            <p:cNvSpPr>
              <a:spLocks/>
            </p:cNvSpPr>
            <p:nvPr/>
          </p:nvSpPr>
          <p:spPr bwMode="auto">
            <a:xfrm rot="472080" flipV="1">
              <a:off x="2415552" y="1364268"/>
              <a:ext cx="415259" cy="45719"/>
            </a:xfrm>
            <a:custGeom>
              <a:avLst/>
              <a:gdLst>
                <a:gd name="T0" fmla="*/ 76739778 w 21600"/>
                <a:gd name="T1" fmla="*/ 10241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8177213" y="2211388"/>
            <a:ext cx="609600" cy="609600"/>
            <a:chOff x="2310607" y="1068387"/>
            <a:chExt cx="609600" cy="609600"/>
          </a:xfrm>
        </p:grpSpPr>
        <p:sp>
          <p:nvSpPr>
            <p:cNvPr id="30829" name="AutoShape 34"/>
            <p:cNvSpPr>
              <a:spLocks/>
            </p:cNvSpPr>
            <p:nvPr/>
          </p:nvSpPr>
          <p:spPr bwMode="auto">
            <a:xfrm>
              <a:off x="2310607" y="10683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30" name="AutoShape 7"/>
            <p:cNvSpPr>
              <a:spLocks/>
            </p:cNvSpPr>
            <p:nvPr/>
          </p:nvSpPr>
          <p:spPr bwMode="auto">
            <a:xfrm>
              <a:off x="2603531" y="1185162"/>
              <a:ext cx="45719" cy="388612"/>
            </a:xfrm>
            <a:custGeom>
              <a:avLst/>
              <a:gdLst>
                <a:gd name="T0" fmla="*/ 102411 w 21600"/>
                <a:gd name="T1" fmla="*/ 62894257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31" name="AutoShape 7"/>
            <p:cNvSpPr>
              <a:spLocks/>
            </p:cNvSpPr>
            <p:nvPr/>
          </p:nvSpPr>
          <p:spPr bwMode="auto">
            <a:xfrm rot="472080" flipV="1">
              <a:off x="2415552" y="1364268"/>
              <a:ext cx="415259" cy="45719"/>
            </a:xfrm>
            <a:custGeom>
              <a:avLst/>
              <a:gdLst>
                <a:gd name="T0" fmla="*/ 76739778 w 21600"/>
                <a:gd name="T1" fmla="*/ 10241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12368213" y="2211388"/>
            <a:ext cx="609600" cy="609600"/>
            <a:chOff x="2310607" y="1068387"/>
            <a:chExt cx="609600" cy="609600"/>
          </a:xfrm>
        </p:grpSpPr>
        <p:sp>
          <p:nvSpPr>
            <p:cNvPr id="30826" name="AutoShape 34"/>
            <p:cNvSpPr>
              <a:spLocks/>
            </p:cNvSpPr>
            <p:nvPr/>
          </p:nvSpPr>
          <p:spPr bwMode="auto">
            <a:xfrm>
              <a:off x="2310607" y="10683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27" name="AutoShape 7"/>
            <p:cNvSpPr>
              <a:spLocks/>
            </p:cNvSpPr>
            <p:nvPr/>
          </p:nvSpPr>
          <p:spPr bwMode="auto">
            <a:xfrm>
              <a:off x="2603531" y="1185162"/>
              <a:ext cx="45719" cy="388612"/>
            </a:xfrm>
            <a:custGeom>
              <a:avLst/>
              <a:gdLst>
                <a:gd name="T0" fmla="*/ 102411 w 21600"/>
                <a:gd name="T1" fmla="*/ 62894257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28" name="AutoShape 7"/>
            <p:cNvSpPr>
              <a:spLocks/>
            </p:cNvSpPr>
            <p:nvPr/>
          </p:nvSpPr>
          <p:spPr bwMode="auto">
            <a:xfrm rot="472080" flipV="1">
              <a:off x="2415552" y="1364268"/>
              <a:ext cx="415259" cy="45719"/>
            </a:xfrm>
            <a:custGeom>
              <a:avLst/>
              <a:gdLst>
                <a:gd name="T0" fmla="*/ 76739778 w 21600"/>
                <a:gd name="T1" fmla="*/ 10241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4672013" y="6173788"/>
            <a:ext cx="609600" cy="609600"/>
            <a:chOff x="2310607" y="1068387"/>
            <a:chExt cx="609600" cy="609600"/>
          </a:xfrm>
        </p:grpSpPr>
        <p:sp>
          <p:nvSpPr>
            <p:cNvPr id="30823" name="AutoShape 34"/>
            <p:cNvSpPr>
              <a:spLocks/>
            </p:cNvSpPr>
            <p:nvPr/>
          </p:nvSpPr>
          <p:spPr bwMode="auto">
            <a:xfrm>
              <a:off x="2310607" y="10683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24" name="AutoShape 7"/>
            <p:cNvSpPr>
              <a:spLocks/>
            </p:cNvSpPr>
            <p:nvPr/>
          </p:nvSpPr>
          <p:spPr bwMode="auto">
            <a:xfrm>
              <a:off x="2603531" y="1185162"/>
              <a:ext cx="45719" cy="388612"/>
            </a:xfrm>
            <a:custGeom>
              <a:avLst/>
              <a:gdLst>
                <a:gd name="T0" fmla="*/ 102411 w 21600"/>
                <a:gd name="T1" fmla="*/ 62894257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25" name="AutoShape 7"/>
            <p:cNvSpPr>
              <a:spLocks/>
            </p:cNvSpPr>
            <p:nvPr/>
          </p:nvSpPr>
          <p:spPr bwMode="auto">
            <a:xfrm rot="472080" flipV="1">
              <a:off x="2415552" y="1364268"/>
              <a:ext cx="415259" cy="45719"/>
            </a:xfrm>
            <a:custGeom>
              <a:avLst/>
              <a:gdLst>
                <a:gd name="T0" fmla="*/ 76739778 w 21600"/>
                <a:gd name="T1" fmla="*/ 10241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8147050" y="5884863"/>
            <a:ext cx="609600" cy="609600"/>
            <a:chOff x="2310607" y="1068387"/>
            <a:chExt cx="609600" cy="609600"/>
          </a:xfrm>
        </p:grpSpPr>
        <p:sp>
          <p:nvSpPr>
            <p:cNvPr id="30820" name="AutoShape 34"/>
            <p:cNvSpPr>
              <a:spLocks/>
            </p:cNvSpPr>
            <p:nvPr/>
          </p:nvSpPr>
          <p:spPr bwMode="auto">
            <a:xfrm>
              <a:off x="2310607" y="10683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21" name="AutoShape 7"/>
            <p:cNvSpPr>
              <a:spLocks/>
            </p:cNvSpPr>
            <p:nvPr/>
          </p:nvSpPr>
          <p:spPr bwMode="auto">
            <a:xfrm>
              <a:off x="2603531" y="1185162"/>
              <a:ext cx="45719" cy="388612"/>
            </a:xfrm>
            <a:custGeom>
              <a:avLst/>
              <a:gdLst>
                <a:gd name="T0" fmla="*/ 102411 w 21600"/>
                <a:gd name="T1" fmla="*/ 62894257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22" name="AutoShape 7"/>
            <p:cNvSpPr>
              <a:spLocks/>
            </p:cNvSpPr>
            <p:nvPr/>
          </p:nvSpPr>
          <p:spPr bwMode="auto">
            <a:xfrm rot="472080" flipV="1">
              <a:off x="2415552" y="1364268"/>
              <a:ext cx="415259" cy="45719"/>
            </a:xfrm>
            <a:custGeom>
              <a:avLst/>
              <a:gdLst>
                <a:gd name="T0" fmla="*/ 76739778 w 21600"/>
                <a:gd name="T1" fmla="*/ 10241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12393613" y="7850188"/>
            <a:ext cx="609600" cy="609600"/>
            <a:chOff x="2310607" y="1068387"/>
            <a:chExt cx="609600" cy="609600"/>
          </a:xfrm>
        </p:grpSpPr>
        <p:sp>
          <p:nvSpPr>
            <p:cNvPr id="30817" name="AutoShape 34"/>
            <p:cNvSpPr>
              <a:spLocks/>
            </p:cNvSpPr>
            <p:nvPr/>
          </p:nvSpPr>
          <p:spPr bwMode="auto">
            <a:xfrm>
              <a:off x="2310607" y="10683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18" name="AutoShape 7"/>
            <p:cNvSpPr>
              <a:spLocks/>
            </p:cNvSpPr>
            <p:nvPr/>
          </p:nvSpPr>
          <p:spPr bwMode="auto">
            <a:xfrm>
              <a:off x="2603531" y="1185162"/>
              <a:ext cx="45719" cy="388612"/>
            </a:xfrm>
            <a:custGeom>
              <a:avLst/>
              <a:gdLst>
                <a:gd name="T0" fmla="*/ 102411 w 21600"/>
                <a:gd name="T1" fmla="*/ 62894257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19" name="AutoShape 7"/>
            <p:cNvSpPr>
              <a:spLocks/>
            </p:cNvSpPr>
            <p:nvPr/>
          </p:nvSpPr>
          <p:spPr bwMode="auto">
            <a:xfrm rot="472080" flipV="1">
              <a:off x="2415552" y="1364268"/>
              <a:ext cx="415259" cy="45719"/>
            </a:xfrm>
            <a:custGeom>
              <a:avLst/>
              <a:gdLst>
                <a:gd name="T0" fmla="*/ 76739778 w 21600"/>
                <a:gd name="T1" fmla="*/ 10241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17993" y="4658"/>
                    <a:pt x="7193" y="15247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4672013" y="2211388"/>
            <a:ext cx="609600" cy="609600"/>
            <a:chOff x="3072606" y="992187"/>
            <a:chExt cx="609600" cy="609600"/>
          </a:xfrm>
        </p:grpSpPr>
        <p:sp>
          <p:nvSpPr>
            <p:cNvPr id="30815" name="AutoShape 34"/>
            <p:cNvSpPr>
              <a:spLocks/>
            </p:cNvSpPr>
            <p:nvPr/>
          </p:nvSpPr>
          <p:spPr bwMode="auto">
            <a:xfrm>
              <a:off x="3072606" y="99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16" name="AutoShape 15"/>
            <p:cNvSpPr>
              <a:spLocks/>
            </p:cNvSpPr>
            <p:nvPr/>
          </p:nvSpPr>
          <p:spPr bwMode="auto">
            <a:xfrm>
              <a:off x="3190081" y="118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" name="Group 69"/>
          <p:cNvGrpSpPr>
            <a:grpSpLocks/>
          </p:cNvGrpSpPr>
          <p:nvPr/>
        </p:nvGrpSpPr>
        <p:grpSpPr bwMode="auto">
          <a:xfrm>
            <a:off x="8177213" y="2211388"/>
            <a:ext cx="609600" cy="609600"/>
            <a:chOff x="3072606" y="992187"/>
            <a:chExt cx="609600" cy="609600"/>
          </a:xfrm>
        </p:grpSpPr>
        <p:sp>
          <p:nvSpPr>
            <p:cNvPr id="30813" name="AutoShape 34"/>
            <p:cNvSpPr>
              <a:spLocks/>
            </p:cNvSpPr>
            <p:nvPr/>
          </p:nvSpPr>
          <p:spPr bwMode="auto">
            <a:xfrm>
              <a:off x="3072606" y="99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14" name="AutoShape 15"/>
            <p:cNvSpPr>
              <a:spLocks/>
            </p:cNvSpPr>
            <p:nvPr/>
          </p:nvSpPr>
          <p:spPr bwMode="auto">
            <a:xfrm>
              <a:off x="3190081" y="118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1" name="Group 72"/>
          <p:cNvGrpSpPr>
            <a:grpSpLocks/>
          </p:cNvGrpSpPr>
          <p:nvPr/>
        </p:nvGrpSpPr>
        <p:grpSpPr bwMode="auto">
          <a:xfrm>
            <a:off x="12368213" y="2211388"/>
            <a:ext cx="609600" cy="609600"/>
            <a:chOff x="3072606" y="992187"/>
            <a:chExt cx="609600" cy="609600"/>
          </a:xfrm>
        </p:grpSpPr>
        <p:sp>
          <p:nvSpPr>
            <p:cNvPr id="30811" name="AutoShape 34"/>
            <p:cNvSpPr>
              <a:spLocks/>
            </p:cNvSpPr>
            <p:nvPr/>
          </p:nvSpPr>
          <p:spPr bwMode="auto">
            <a:xfrm>
              <a:off x="3072606" y="99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12" name="AutoShape 15"/>
            <p:cNvSpPr>
              <a:spLocks/>
            </p:cNvSpPr>
            <p:nvPr/>
          </p:nvSpPr>
          <p:spPr bwMode="auto">
            <a:xfrm>
              <a:off x="3190081" y="118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4672013" y="6173788"/>
            <a:ext cx="609600" cy="609600"/>
            <a:chOff x="3072606" y="992187"/>
            <a:chExt cx="609600" cy="609600"/>
          </a:xfrm>
        </p:grpSpPr>
        <p:sp>
          <p:nvSpPr>
            <p:cNvPr id="30809" name="AutoShape 34"/>
            <p:cNvSpPr>
              <a:spLocks/>
            </p:cNvSpPr>
            <p:nvPr/>
          </p:nvSpPr>
          <p:spPr bwMode="auto">
            <a:xfrm>
              <a:off x="3072606" y="99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10" name="AutoShape 15"/>
            <p:cNvSpPr>
              <a:spLocks/>
            </p:cNvSpPr>
            <p:nvPr/>
          </p:nvSpPr>
          <p:spPr bwMode="auto">
            <a:xfrm>
              <a:off x="3190081" y="118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" name="Group 78"/>
          <p:cNvGrpSpPr>
            <a:grpSpLocks/>
          </p:cNvGrpSpPr>
          <p:nvPr/>
        </p:nvGrpSpPr>
        <p:grpSpPr bwMode="auto">
          <a:xfrm>
            <a:off x="8158163" y="5868988"/>
            <a:ext cx="609600" cy="609600"/>
            <a:chOff x="3072606" y="992187"/>
            <a:chExt cx="609600" cy="609600"/>
          </a:xfrm>
        </p:grpSpPr>
        <p:sp>
          <p:nvSpPr>
            <p:cNvPr id="30807" name="AutoShape 34"/>
            <p:cNvSpPr>
              <a:spLocks/>
            </p:cNvSpPr>
            <p:nvPr/>
          </p:nvSpPr>
          <p:spPr bwMode="auto">
            <a:xfrm>
              <a:off x="3072606" y="99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08" name="AutoShape 15"/>
            <p:cNvSpPr>
              <a:spLocks/>
            </p:cNvSpPr>
            <p:nvPr/>
          </p:nvSpPr>
          <p:spPr bwMode="auto">
            <a:xfrm>
              <a:off x="3190081" y="118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4" name="Group 81"/>
          <p:cNvGrpSpPr>
            <a:grpSpLocks/>
          </p:cNvGrpSpPr>
          <p:nvPr/>
        </p:nvGrpSpPr>
        <p:grpSpPr bwMode="auto">
          <a:xfrm>
            <a:off x="12393613" y="7850188"/>
            <a:ext cx="609600" cy="609600"/>
            <a:chOff x="3072606" y="992187"/>
            <a:chExt cx="609600" cy="609600"/>
          </a:xfrm>
        </p:grpSpPr>
        <p:sp>
          <p:nvSpPr>
            <p:cNvPr id="30805" name="AutoShape 34"/>
            <p:cNvSpPr>
              <a:spLocks/>
            </p:cNvSpPr>
            <p:nvPr/>
          </p:nvSpPr>
          <p:spPr bwMode="auto">
            <a:xfrm>
              <a:off x="3072606" y="99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06" name="AutoShape 15"/>
            <p:cNvSpPr>
              <a:spLocks/>
            </p:cNvSpPr>
            <p:nvPr/>
          </p:nvSpPr>
          <p:spPr bwMode="auto">
            <a:xfrm>
              <a:off x="3190081" y="118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5" name="Group 86"/>
          <p:cNvGrpSpPr>
            <a:grpSpLocks/>
          </p:cNvGrpSpPr>
          <p:nvPr/>
        </p:nvGrpSpPr>
        <p:grpSpPr bwMode="auto">
          <a:xfrm>
            <a:off x="4824413" y="8993188"/>
            <a:ext cx="3724275" cy="892175"/>
            <a:chOff x="329406" y="915987"/>
            <a:chExt cx="2895600" cy="892552"/>
          </a:xfrm>
        </p:grpSpPr>
        <p:sp>
          <p:nvSpPr>
            <p:cNvPr id="30803" name="AutoShape 27"/>
            <p:cNvSpPr>
              <a:spLocks/>
            </p:cNvSpPr>
            <p:nvPr/>
          </p:nvSpPr>
          <p:spPr bwMode="auto">
            <a:xfrm>
              <a:off x="329406" y="915987"/>
              <a:ext cx="2895600" cy="533400"/>
            </a:xfrm>
            <a:custGeom>
              <a:avLst/>
              <a:gdLst>
                <a:gd name="T0" fmla="*/ 2372113 w 21600"/>
                <a:gd name="T1" fmla="*/ 54633 h 21528"/>
                <a:gd name="T2" fmla="*/ 107735484 w 21600"/>
                <a:gd name="T3" fmla="*/ 22101 h 21528"/>
                <a:gd name="T4" fmla="*/ 217052422 w 21600"/>
                <a:gd name="T5" fmla="*/ 21482 h 21528"/>
                <a:gd name="T6" fmla="*/ 385799014 w 21600"/>
                <a:gd name="T7" fmla="*/ 54633 h 21528"/>
                <a:gd name="T8" fmla="*/ 385799014 w 21600"/>
                <a:gd name="T9" fmla="*/ 2100151 h 21528"/>
                <a:gd name="T10" fmla="*/ 385008355 w 21600"/>
                <a:gd name="T11" fmla="*/ 4078771 h 21528"/>
                <a:gd name="T12" fmla="*/ 385799014 w 21600"/>
                <a:gd name="T13" fmla="*/ 7905212 h 21528"/>
                <a:gd name="T14" fmla="*/ 387380601 w 21600"/>
                <a:gd name="T15" fmla="*/ 10478059 h 21528"/>
                <a:gd name="T16" fmla="*/ 388171260 w 21600"/>
                <a:gd name="T17" fmla="*/ 13182920 h 21528"/>
                <a:gd name="T18" fmla="*/ 272510515 w 21600"/>
                <a:gd name="T19" fmla="*/ 13150388 h 21528"/>
                <a:gd name="T20" fmla="*/ 168728763 w 21600"/>
                <a:gd name="T21" fmla="*/ 13117236 h 21528"/>
                <a:gd name="T22" fmla="*/ 0 w 21600"/>
                <a:gd name="T23" fmla="*/ 13216072 h 21528"/>
                <a:gd name="T24" fmla="*/ 790660 w 21600"/>
                <a:gd name="T25" fmla="*/ 5002681 h 21528"/>
                <a:gd name="T26" fmla="*/ 790660 w 21600"/>
                <a:gd name="T27" fmla="*/ 2429809 h 21528"/>
                <a:gd name="T28" fmla="*/ 790660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04" name="TextBox 85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25908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Added to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16" name="Group 87"/>
          <p:cNvGrpSpPr>
            <a:grpSpLocks/>
          </p:cNvGrpSpPr>
          <p:nvPr/>
        </p:nvGrpSpPr>
        <p:grpSpPr bwMode="auto">
          <a:xfrm>
            <a:off x="4824413" y="8993188"/>
            <a:ext cx="3724275" cy="892175"/>
            <a:chOff x="329406" y="915987"/>
            <a:chExt cx="2895600" cy="892552"/>
          </a:xfrm>
        </p:grpSpPr>
        <p:sp>
          <p:nvSpPr>
            <p:cNvPr id="30801" name="AutoShape 27"/>
            <p:cNvSpPr>
              <a:spLocks/>
            </p:cNvSpPr>
            <p:nvPr/>
          </p:nvSpPr>
          <p:spPr bwMode="auto">
            <a:xfrm>
              <a:off x="329406" y="915987"/>
              <a:ext cx="2895600" cy="533400"/>
            </a:xfrm>
            <a:custGeom>
              <a:avLst/>
              <a:gdLst>
                <a:gd name="T0" fmla="*/ 2372113 w 21600"/>
                <a:gd name="T1" fmla="*/ 54633 h 21528"/>
                <a:gd name="T2" fmla="*/ 107735484 w 21600"/>
                <a:gd name="T3" fmla="*/ 22101 h 21528"/>
                <a:gd name="T4" fmla="*/ 217052422 w 21600"/>
                <a:gd name="T5" fmla="*/ 21482 h 21528"/>
                <a:gd name="T6" fmla="*/ 385799014 w 21600"/>
                <a:gd name="T7" fmla="*/ 54633 h 21528"/>
                <a:gd name="T8" fmla="*/ 385799014 w 21600"/>
                <a:gd name="T9" fmla="*/ 2100151 h 21528"/>
                <a:gd name="T10" fmla="*/ 385008355 w 21600"/>
                <a:gd name="T11" fmla="*/ 4078771 h 21528"/>
                <a:gd name="T12" fmla="*/ 385799014 w 21600"/>
                <a:gd name="T13" fmla="*/ 7905212 h 21528"/>
                <a:gd name="T14" fmla="*/ 387380601 w 21600"/>
                <a:gd name="T15" fmla="*/ 10478059 h 21528"/>
                <a:gd name="T16" fmla="*/ 388171260 w 21600"/>
                <a:gd name="T17" fmla="*/ 13182920 h 21528"/>
                <a:gd name="T18" fmla="*/ 272510515 w 21600"/>
                <a:gd name="T19" fmla="*/ 13150388 h 21528"/>
                <a:gd name="T20" fmla="*/ 168728763 w 21600"/>
                <a:gd name="T21" fmla="*/ 13117236 h 21528"/>
                <a:gd name="T22" fmla="*/ 0 w 21600"/>
                <a:gd name="T23" fmla="*/ 13216072 h 21528"/>
                <a:gd name="T24" fmla="*/ 790660 w 21600"/>
                <a:gd name="T25" fmla="*/ 5002681 h 21528"/>
                <a:gd name="T26" fmla="*/ 790660 w 21600"/>
                <a:gd name="T27" fmla="*/ 2429809 h 21528"/>
                <a:gd name="T28" fmla="*/ 790660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02" name="TextBox 89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25908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Added to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17" name="Group 90"/>
          <p:cNvGrpSpPr>
            <a:grpSpLocks/>
          </p:cNvGrpSpPr>
          <p:nvPr/>
        </p:nvGrpSpPr>
        <p:grpSpPr bwMode="auto">
          <a:xfrm>
            <a:off x="4824413" y="8993188"/>
            <a:ext cx="3724275" cy="892175"/>
            <a:chOff x="329406" y="915987"/>
            <a:chExt cx="2895600" cy="892552"/>
          </a:xfrm>
        </p:grpSpPr>
        <p:sp>
          <p:nvSpPr>
            <p:cNvPr id="30799" name="AutoShape 27"/>
            <p:cNvSpPr>
              <a:spLocks/>
            </p:cNvSpPr>
            <p:nvPr/>
          </p:nvSpPr>
          <p:spPr bwMode="auto">
            <a:xfrm>
              <a:off x="329406" y="915987"/>
              <a:ext cx="2895600" cy="533400"/>
            </a:xfrm>
            <a:custGeom>
              <a:avLst/>
              <a:gdLst>
                <a:gd name="T0" fmla="*/ 2372113 w 21600"/>
                <a:gd name="T1" fmla="*/ 54633 h 21528"/>
                <a:gd name="T2" fmla="*/ 107735484 w 21600"/>
                <a:gd name="T3" fmla="*/ 22101 h 21528"/>
                <a:gd name="T4" fmla="*/ 217052422 w 21600"/>
                <a:gd name="T5" fmla="*/ 21482 h 21528"/>
                <a:gd name="T6" fmla="*/ 385799014 w 21600"/>
                <a:gd name="T7" fmla="*/ 54633 h 21528"/>
                <a:gd name="T8" fmla="*/ 385799014 w 21600"/>
                <a:gd name="T9" fmla="*/ 2100151 h 21528"/>
                <a:gd name="T10" fmla="*/ 385008355 w 21600"/>
                <a:gd name="T11" fmla="*/ 4078771 h 21528"/>
                <a:gd name="T12" fmla="*/ 385799014 w 21600"/>
                <a:gd name="T13" fmla="*/ 7905212 h 21528"/>
                <a:gd name="T14" fmla="*/ 387380601 w 21600"/>
                <a:gd name="T15" fmla="*/ 10478059 h 21528"/>
                <a:gd name="T16" fmla="*/ 388171260 w 21600"/>
                <a:gd name="T17" fmla="*/ 13182920 h 21528"/>
                <a:gd name="T18" fmla="*/ 272510515 w 21600"/>
                <a:gd name="T19" fmla="*/ 13150388 h 21528"/>
                <a:gd name="T20" fmla="*/ 168728763 w 21600"/>
                <a:gd name="T21" fmla="*/ 13117236 h 21528"/>
                <a:gd name="T22" fmla="*/ 0 w 21600"/>
                <a:gd name="T23" fmla="*/ 13216072 h 21528"/>
                <a:gd name="T24" fmla="*/ 790660 w 21600"/>
                <a:gd name="T25" fmla="*/ 5002681 h 21528"/>
                <a:gd name="T26" fmla="*/ 790660 w 21600"/>
                <a:gd name="T27" fmla="*/ 2429809 h 21528"/>
                <a:gd name="T28" fmla="*/ 790660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800" name="TextBox 92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25908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Added to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18" name="Group 93"/>
          <p:cNvGrpSpPr>
            <a:grpSpLocks/>
          </p:cNvGrpSpPr>
          <p:nvPr/>
        </p:nvGrpSpPr>
        <p:grpSpPr bwMode="auto">
          <a:xfrm>
            <a:off x="4824413" y="8993188"/>
            <a:ext cx="3724275" cy="892175"/>
            <a:chOff x="329406" y="915987"/>
            <a:chExt cx="2895600" cy="892552"/>
          </a:xfrm>
        </p:grpSpPr>
        <p:sp>
          <p:nvSpPr>
            <p:cNvPr id="30797" name="AutoShape 27"/>
            <p:cNvSpPr>
              <a:spLocks/>
            </p:cNvSpPr>
            <p:nvPr/>
          </p:nvSpPr>
          <p:spPr bwMode="auto">
            <a:xfrm>
              <a:off x="329406" y="915987"/>
              <a:ext cx="2895600" cy="533400"/>
            </a:xfrm>
            <a:custGeom>
              <a:avLst/>
              <a:gdLst>
                <a:gd name="T0" fmla="*/ 2372113 w 21600"/>
                <a:gd name="T1" fmla="*/ 54633 h 21528"/>
                <a:gd name="T2" fmla="*/ 107735484 w 21600"/>
                <a:gd name="T3" fmla="*/ 22101 h 21528"/>
                <a:gd name="T4" fmla="*/ 217052422 w 21600"/>
                <a:gd name="T5" fmla="*/ 21482 h 21528"/>
                <a:gd name="T6" fmla="*/ 385799014 w 21600"/>
                <a:gd name="T7" fmla="*/ 54633 h 21528"/>
                <a:gd name="T8" fmla="*/ 385799014 w 21600"/>
                <a:gd name="T9" fmla="*/ 2100151 h 21528"/>
                <a:gd name="T10" fmla="*/ 385008355 w 21600"/>
                <a:gd name="T11" fmla="*/ 4078771 h 21528"/>
                <a:gd name="T12" fmla="*/ 385799014 w 21600"/>
                <a:gd name="T13" fmla="*/ 7905212 h 21528"/>
                <a:gd name="T14" fmla="*/ 387380601 w 21600"/>
                <a:gd name="T15" fmla="*/ 10478059 h 21528"/>
                <a:gd name="T16" fmla="*/ 388171260 w 21600"/>
                <a:gd name="T17" fmla="*/ 13182920 h 21528"/>
                <a:gd name="T18" fmla="*/ 272510515 w 21600"/>
                <a:gd name="T19" fmla="*/ 13150388 h 21528"/>
                <a:gd name="T20" fmla="*/ 168728763 w 21600"/>
                <a:gd name="T21" fmla="*/ 13117236 h 21528"/>
                <a:gd name="T22" fmla="*/ 0 w 21600"/>
                <a:gd name="T23" fmla="*/ 13216072 h 21528"/>
                <a:gd name="T24" fmla="*/ 790660 w 21600"/>
                <a:gd name="T25" fmla="*/ 5002681 h 21528"/>
                <a:gd name="T26" fmla="*/ 790660 w 21600"/>
                <a:gd name="T27" fmla="*/ 2429809 h 21528"/>
                <a:gd name="T28" fmla="*/ 790660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98" name="TextBox 95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25908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Added to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19" name="Group 96"/>
          <p:cNvGrpSpPr>
            <a:grpSpLocks/>
          </p:cNvGrpSpPr>
          <p:nvPr/>
        </p:nvGrpSpPr>
        <p:grpSpPr bwMode="auto">
          <a:xfrm>
            <a:off x="4824413" y="8993188"/>
            <a:ext cx="3724275" cy="892175"/>
            <a:chOff x="329406" y="915987"/>
            <a:chExt cx="2895600" cy="892552"/>
          </a:xfrm>
        </p:grpSpPr>
        <p:sp>
          <p:nvSpPr>
            <p:cNvPr id="30795" name="AutoShape 27"/>
            <p:cNvSpPr>
              <a:spLocks/>
            </p:cNvSpPr>
            <p:nvPr/>
          </p:nvSpPr>
          <p:spPr bwMode="auto">
            <a:xfrm>
              <a:off x="329406" y="915987"/>
              <a:ext cx="2895600" cy="533400"/>
            </a:xfrm>
            <a:custGeom>
              <a:avLst/>
              <a:gdLst>
                <a:gd name="T0" fmla="*/ 2372113 w 21600"/>
                <a:gd name="T1" fmla="*/ 54633 h 21528"/>
                <a:gd name="T2" fmla="*/ 107735484 w 21600"/>
                <a:gd name="T3" fmla="*/ 22101 h 21528"/>
                <a:gd name="T4" fmla="*/ 217052422 w 21600"/>
                <a:gd name="T5" fmla="*/ 21482 h 21528"/>
                <a:gd name="T6" fmla="*/ 385799014 w 21600"/>
                <a:gd name="T7" fmla="*/ 54633 h 21528"/>
                <a:gd name="T8" fmla="*/ 385799014 w 21600"/>
                <a:gd name="T9" fmla="*/ 2100151 h 21528"/>
                <a:gd name="T10" fmla="*/ 385008355 w 21600"/>
                <a:gd name="T11" fmla="*/ 4078771 h 21528"/>
                <a:gd name="T12" fmla="*/ 385799014 w 21600"/>
                <a:gd name="T13" fmla="*/ 7905212 h 21528"/>
                <a:gd name="T14" fmla="*/ 387380601 w 21600"/>
                <a:gd name="T15" fmla="*/ 10478059 h 21528"/>
                <a:gd name="T16" fmla="*/ 388171260 w 21600"/>
                <a:gd name="T17" fmla="*/ 13182920 h 21528"/>
                <a:gd name="T18" fmla="*/ 272510515 w 21600"/>
                <a:gd name="T19" fmla="*/ 13150388 h 21528"/>
                <a:gd name="T20" fmla="*/ 168728763 w 21600"/>
                <a:gd name="T21" fmla="*/ 13117236 h 21528"/>
                <a:gd name="T22" fmla="*/ 0 w 21600"/>
                <a:gd name="T23" fmla="*/ 13216072 h 21528"/>
                <a:gd name="T24" fmla="*/ 790660 w 21600"/>
                <a:gd name="T25" fmla="*/ 5002681 h 21528"/>
                <a:gd name="T26" fmla="*/ 790660 w 21600"/>
                <a:gd name="T27" fmla="*/ 2429809 h 21528"/>
                <a:gd name="T28" fmla="*/ 790660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96" name="TextBox 98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25908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Added to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20" name="Group 99"/>
          <p:cNvGrpSpPr>
            <a:grpSpLocks/>
          </p:cNvGrpSpPr>
          <p:nvPr/>
        </p:nvGrpSpPr>
        <p:grpSpPr bwMode="auto">
          <a:xfrm>
            <a:off x="4824413" y="8993188"/>
            <a:ext cx="3724275" cy="892175"/>
            <a:chOff x="329406" y="915987"/>
            <a:chExt cx="2895600" cy="892552"/>
          </a:xfrm>
        </p:grpSpPr>
        <p:sp>
          <p:nvSpPr>
            <p:cNvPr id="30793" name="AutoShape 27"/>
            <p:cNvSpPr>
              <a:spLocks/>
            </p:cNvSpPr>
            <p:nvPr/>
          </p:nvSpPr>
          <p:spPr bwMode="auto">
            <a:xfrm>
              <a:off x="329406" y="915987"/>
              <a:ext cx="2895600" cy="533400"/>
            </a:xfrm>
            <a:custGeom>
              <a:avLst/>
              <a:gdLst>
                <a:gd name="T0" fmla="*/ 2372113 w 21600"/>
                <a:gd name="T1" fmla="*/ 54633 h 21528"/>
                <a:gd name="T2" fmla="*/ 107735484 w 21600"/>
                <a:gd name="T3" fmla="*/ 22101 h 21528"/>
                <a:gd name="T4" fmla="*/ 217052422 w 21600"/>
                <a:gd name="T5" fmla="*/ 21482 h 21528"/>
                <a:gd name="T6" fmla="*/ 385799014 w 21600"/>
                <a:gd name="T7" fmla="*/ 54633 h 21528"/>
                <a:gd name="T8" fmla="*/ 385799014 w 21600"/>
                <a:gd name="T9" fmla="*/ 2100151 h 21528"/>
                <a:gd name="T10" fmla="*/ 385008355 w 21600"/>
                <a:gd name="T11" fmla="*/ 4078771 h 21528"/>
                <a:gd name="T12" fmla="*/ 385799014 w 21600"/>
                <a:gd name="T13" fmla="*/ 7905212 h 21528"/>
                <a:gd name="T14" fmla="*/ 387380601 w 21600"/>
                <a:gd name="T15" fmla="*/ 10478059 h 21528"/>
                <a:gd name="T16" fmla="*/ 388171260 w 21600"/>
                <a:gd name="T17" fmla="*/ 13182920 h 21528"/>
                <a:gd name="T18" fmla="*/ 272510515 w 21600"/>
                <a:gd name="T19" fmla="*/ 13150388 h 21528"/>
                <a:gd name="T20" fmla="*/ 168728763 w 21600"/>
                <a:gd name="T21" fmla="*/ 13117236 h 21528"/>
                <a:gd name="T22" fmla="*/ 0 w 21600"/>
                <a:gd name="T23" fmla="*/ 13216072 h 21528"/>
                <a:gd name="T24" fmla="*/ 790660 w 21600"/>
                <a:gd name="T25" fmla="*/ 5002681 h 21528"/>
                <a:gd name="T26" fmla="*/ 790660 w 21600"/>
                <a:gd name="T27" fmla="*/ 2429809 h 21528"/>
                <a:gd name="T28" fmla="*/ 790660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94" name="TextBox 101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25908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Added to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21" name="Group 102"/>
          <p:cNvGrpSpPr>
            <a:grpSpLocks/>
          </p:cNvGrpSpPr>
          <p:nvPr/>
        </p:nvGrpSpPr>
        <p:grpSpPr bwMode="auto">
          <a:xfrm>
            <a:off x="4519613" y="8993188"/>
            <a:ext cx="4419600" cy="892175"/>
            <a:chOff x="329406" y="915987"/>
            <a:chExt cx="3733800" cy="892552"/>
          </a:xfrm>
        </p:grpSpPr>
        <p:sp>
          <p:nvSpPr>
            <p:cNvPr id="30791" name="AutoShape 27"/>
            <p:cNvSpPr>
              <a:spLocks/>
            </p:cNvSpPr>
            <p:nvPr/>
          </p:nvSpPr>
          <p:spPr bwMode="auto">
            <a:xfrm>
              <a:off x="329406" y="915987"/>
              <a:ext cx="3657600" cy="533400"/>
            </a:xfrm>
            <a:custGeom>
              <a:avLst/>
              <a:gdLst>
                <a:gd name="T0" fmla="*/ 3784939 w 21600"/>
                <a:gd name="T1" fmla="*/ 54633 h 21528"/>
                <a:gd name="T2" fmla="*/ 171899221 w 21600"/>
                <a:gd name="T3" fmla="*/ 22101 h 21528"/>
                <a:gd name="T4" fmla="*/ 346321847 w 21600"/>
                <a:gd name="T5" fmla="*/ 21482 h 21528"/>
                <a:gd name="T6" fmla="*/ 615568608 w 21600"/>
                <a:gd name="T7" fmla="*/ 54633 h 21528"/>
                <a:gd name="T8" fmla="*/ 615568608 w 21600"/>
                <a:gd name="T9" fmla="*/ 2100151 h 21528"/>
                <a:gd name="T10" fmla="*/ 614306736 w 21600"/>
                <a:gd name="T11" fmla="*/ 4078771 h 21528"/>
                <a:gd name="T12" fmla="*/ 615568608 w 21600"/>
                <a:gd name="T13" fmla="*/ 7905212 h 21528"/>
                <a:gd name="T14" fmla="*/ 618091674 w 21600"/>
                <a:gd name="T15" fmla="*/ 10478059 h 21528"/>
                <a:gd name="T16" fmla="*/ 619353545 w 21600"/>
                <a:gd name="T17" fmla="*/ 13182920 h 21528"/>
                <a:gd name="T18" fmla="*/ 434809065 w 21600"/>
                <a:gd name="T19" fmla="*/ 13150388 h 21528"/>
                <a:gd name="T20" fmla="*/ 269218143 w 21600"/>
                <a:gd name="T21" fmla="*/ 13117236 h 21528"/>
                <a:gd name="T22" fmla="*/ 0 w 21600"/>
                <a:gd name="T23" fmla="*/ 13216072 h 21528"/>
                <a:gd name="T24" fmla="*/ 1261703 w 21600"/>
                <a:gd name="T25" fmla="*/ 5002681 h 21528"/>
                <a:gd name="T26" fmla="*/ 1261703 w 21600"/>
                <a:gd name="T27" fmla="*/ 2429809 h 21528"/>
                <a:gd name="T28" fmla="*/ 1261703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92" name="TextBox 104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35433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Removed from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22" name="Group 105"/>
          <p:cNvGrpSpPr>
            <a:grpSpLocks/>
          </p:cNvGrpSpPr>
          <p:nvPr/>
        </p:nvGrpSpPr>
        <p:grpSpPr bwMode="auto">
          <a:xfrm>
            <a:off x="4519613" y="8993188"/>
            <a:ext cx="4419600" cy="892175"/>
            <a:chOff x="329406" y="915987"/>
            <a:chExt cx="3733800" cy="892552"/>
          </a:xfrm>
        </p:grpSpPr>
        <p:sp>
          <p:nvSpPr>
            <p:cNvPr id="30789" name="AutoShape 27"/>
            <p:cNvSpPr>
              <a:spLocks/>
            </p:cNvSpPr>
            <p:nvPr/>
          </p:nvSpPr>
          <p:spPr bwMode="auto">
            <a:xfrm>
              <a:off x="329406" y="915987"/>
              <a:ext cx="3657600" cy="533400"/>
            </a:xfrm>
            <a:custGeom>
              <a:avLst/>
              <a:gdLst>
                <a:gd name="T0" fmla="*/ 3784939 w 21600"/>
                <a:gd name="T1" fmla="*/ 54633 h 21528"/>
                <a:gd name="T2" fmla="*/ 171899221 w 21600"/>
                <a:gd name="T3" fmla="*/ 22101 h 21528"/>
                <a:gd name="T4" fmla="*/ 346321847 w 21600"/>
                <a:gd name="T5" fmla="*/ 21482 h 21528"/>
                <a:gd name="T6" fmla="*/ 615568608 w 21600"/>
                <a:gd name="T7" fmla="*/ 54633 h 21528"/>
                <a:gd name="T8" fmla="*/ 615568608 w 21600"/>
                <a:gd name="T9" fmla="*/ 2100151 h 21528"/>
                <a:gd name="T10" fmla="*/ 614306736 w 21600"/>
                <a:gd name="T11" fmla="*/ 4078771 h 21528"/>
                <a:gd name="T12" fmla="*/ 615568608 w 21600"/>
                <a:gd name="T13" fmla="*/ 7905212 h 21528"/>
                <a:gd name="T14" fmla="*/ 618091674 w 21600"/>
                <a:gd name="T15" fmla="*/ 10478059 h 21528"/>
                <a:gd name="T16" fmla="*/ 619353545 w 21600"/>
                <a:gd name="T17" fmla="*/ 13182920 h 21528"/>
                <a:gd name="T18" fmla="*/ 434809065 w 21600"/>
                <a:gd name="T19" fmla="*/ 13150388 h 21528"/>
                <a:gd name="T20" fmla="*/ 269218143 w 21600"/>
                <a:gd name="T21" fmla="*/ 13117236 h 21528"/>
                <a:gd name="T22" fmla="*/ 0 w 21600"/>
                <a:gd name="T23" fmla="*/ 13216072 h 21528"/>
                <a:gd name="T24" fmla="*/ 1261703 w 21600"/>
                <a:gd name="T25" fmla="*/ 5002681 h 21528"/>
                <a:gd name="T26" fmla="*/ 1261703 w 21600"/>
                <a:gd name="T27" fmla="*/ 2429809 h 21528"/>
                <a:gd name="T28" fmla="*/ 1261703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90" name="TextBox 107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35433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Removed from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23" name="Group 108"/>
          <p:cNvGrpSpPr>
            <a:grpSpLocks/>
          </p:cNvGrpSpPr>
          <p:nvPr/>
        </p:nvGrpSpPr>
        <p:grpSpPr bwMode="auto">
          <a:xfrm>
            <a:off x="4519613" y="8993188"/>
            <a:ext cx="4419600" cy="892175"/>
            <a:chOff x="329406" y="915987"/>
            <a:chExt cx="3733800" cy="892552"/>
          </a:xfrm>
        </p:grpSpPr>
        <p:sp>
          <p:nvSpPr>
            <p:cNvPr id="30787" name="AutoShape 27"/>
            <p:cNvSpPr>
              <a:spLocks/>
            </p:cNvSpPr>
            <p:nvPr/>
          </p:nvSpPr>
          <p:spPr bwMode="auto">
            <a:xfrm>
              <a:off x="329406" y="915987"/>
              <a:ext cx="3657600" cy="533400"/>
            </a:xfrm>
            <a:custGeom>
              <a:avLst/>
              <a:gdLst>
                <a:gd name="T0" fmla="*/ 3784939 w 21600"/>
                <a:gd name="T1" fmla="*/ 54633 h 21528"/>
                <a:gd name="T2" fmla="*/ 171899221 w 21600"/>
                <a:gd name="T3" fmla="*/ 22101 h 21528"/>
                <a:gd name="T4" fmla="*/ 346321847 w 21600"/>
                <a:gd name="T5" fmla="*/ 21482 h 21528"/>
                <a:gd name="T6" fmla="*/ 615568608 w 21600"/>
                <a:gd name="T7" fmla="*/ 54633 h 21528"/>
                <a:gd name="T8" fmla="*/ 615568608 w 21600"/>
                <a:gd name="T9" fmla="*/ 2100151 h 21528"/>
                <a:gd name="T10" fmla="*/ 614306736 w 21600"/>
                <a:gd name="T11" fmla="*/ 4078771 h 21528"/>
                <a:gd name="T12" fmla="*/ 615568608 w 21600"/>
                <a:gd name="T13" fmla="*/ 7905212 h 21528"/>
                <a:gd name="T14" fmla="*/ 618091674 w 21600"/>
                <a:gd name="T15" fmla="*/ 10478059 h 21528"/>
                <a:gd name="T16" fmla="*/ 619353545 w 21600"/>
                <a:gd name="T17" fmla="*/ 13182920 h 21528"/>
                <a:gd name="T18" fmla="*/ 434809065 w 21600"/>
                <a:gd name="T19" fmla="*/ 13150388 h 21528"/>
                <a:gd name="T20" fmla="*/ 269218143 w 21600"/>
                <a:gd name="T21" fmla="*/ 13117236 h 21528"/>
                <a:gd name="T22" fmla="*/ 0 w 21600"/>
                <a:gd name="T23" fmla="*/ 13216072 h 21528"/>
                <a:gd name="T24" fmla="*/ 1261703 w 21600"/>
                <a:gd name="T25" fmla="*/ 5002681 h 21528"/>
                <a:gd name="T26" fmla="*/ 1261703 w 21600"/>
                <a:gd name="T27" fmla="*/ 2429809 h 21528"/>
                <a:gd name="T28" fmla="*/ 1261703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88" name="TextBox 110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35433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Removed from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24" name="Group 111"/>
          <p:cNvGrpSpPr>
            <a:grpSpLocks/>
          </p:cNvGrpSpPr>
          <p:nvPr/>
        </p:nvGrpSpPr>
        <p:grpSpPr bwMode="auto">
          <a:xfrm>
            <a:off x="4519613" y="8993188"/>
            <a:ext cx="4419600" cy="892175"/>
            <a:chOff x="329406" y="915987"/>
            <a:chExt cx="3733800" cy="892552"/>
          </a:xfrm>
        </p:grpSpPr>
        <p:sp>
          <p:nvSpPr>
            <p:cNvPr id="30785" name="AutoShape 27"/>
            <p:cNvSpPr>
              <a:spLocks/>
            </p:cNvSpPr>
            <p:nvPr/>
          </p:nvSpPr>
          <p:spPr bwMode="auto">
            <a:xfrm>
              <a:off x="329406" y="915987"/>
              <a:ext cx="3657600" cy="533400"/>
            </a:xfrm>
            <a:custGeom>
              <a:avLst/>
              <a:gdLst>
                <a:gd name="T0" fmla="*/ 3784939 w 21600"/>
                <a:gd name="T1" fmla="*/ 54633 h 21528"/>
                <a:gd name="T2" fmla="*/ 171899221 w 21600"/>
                <a:gd name="T3" fmla="*/ 22101 h 21528"/>
                <a:gd name="T4" fmla="*/ 346321847 w 21600"/>
                <a:gd name="T5" fmla="*/ 21482 h 21528"/>
                <a:gd name="T6" fmla="*/ 615568608 w 21600"/>
                <a:gd name="T7" fmla="*/ 54633 h 21528"/>
                <a:gd name="T8" fmla="*/ 615568608 w 21600"/>
                <a:gd name="T9" fmla="*/ 2100151 h 21528"/>
                <a:gd name="T10" fmla="*/ 614306736 w 21600"/>
                <a:gd name="T11" fmla="*/ 4078771 h 21528"/>
                <a:gd name="T12" fmla="*/ 615568608 w 21600"/>
                <a:gd name="T13" fmla="*/ 7905212 h 21528"/>
                <a:gd name="T14" fmla="*/ 618091674 w 21600"/>
                <a:gd name="T15" fmla="*/ 10478059 h 21528"/>
                <a:gd name="T16" fmla="*/ 619353545 w 21600"/>
                <a:gd name="T17" fmla="*/ 13182920 h 21528"/>
                <a:gd name="T18" fmla="*/ 434809065 w 21600"/>
                <a:gd name="T19" fmla="*/ 13150388 h 21528"/>
                <a:gd name="T20" fmla="*/ 269218143 w 21600"/>
                <a:gd name="T21" fmla="*/ 13117236 h 21528"/>
                <a:gd name="T22" fmla="*/ 0 w 21600"/>
                <a:gd name="T23" fmla="*/ 13216072 h 21528"/>
                <a:gd name="T24" fmla="*/ 1261703 w 21600"/>
                <a:gd name="T25" fmla="*/ 5002681 h 21528"/>
                <a:gd name="T26" fmla="*/ 1261703 w 21600"/>
                <a:gd name="T27" fmla="*/ 2429809 h 21528"/>
                <a:gd name="T28" fmla="*/ 1261703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86" name="TextBox 113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35433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Removed from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25" name="Group 114"/>
          <p:cNvGrpSpPr>
            <a:grpSpLocks/>
          </p:cNvGrpSpPr>
          <p:nvPr/>
        </p:nvGrpSpPr>
        <p:grpSpPr bwMode="auto">
          <a:xfrm>
            <a:off x="4519613" y="8993188"/>
            <a:ext cx="4343400" cy="892175"/>
            <a:chOff x="329406" y="915987"/>
            <a:chExt cx="3733800" cy="892552"/>
          </a:xfrm>
        </p:grpSpPr>
        <p:sp>
          <p:nvSpPr>
            <p:cNvPr id="30783" name="AutoShape 27"/>
            <p:cNvSpPr>
              <a:spLocks/>
            </p:cNvSpPr>
            <p:nvPr/>
          </p:nvSpPr>
          <p:spPr bwMode="auto">
            <a:xfrm>
              <a:off x="329406" y="915987"/>
              <a:ext cx="3657600" cy="533400"/>
            </a:xfrm>
            <a:custGeom>
              <a:avLst/>
              <a:gdLst>
                <a:gd name="T0" fmla="*/ 3784939 w 21600"/>
                <a:gd name="T1" fmla="*/ 54633 h 21528"/>
                <a:gd name="T2" fmla="*/ 171899221 w 21600"/>
                <a:gd name="T3" fmla="*/ 22101 h 21528"/>
                <a:gd name="T4" fmla="*/ 346321847 w 21600"/>
                <a:gd name="T5" fmla="*/ 21482 h 21528"/>
                <a:gd name="T6" fmla="*/ 615568608 w 21600"/>
                <a:gd name="T7" fmla="*/ 54633 h 21528"/>
                <a:gd name="T8" fmla="*/ 615568608 w 21600"/>
                <a:gd name="T9" fmla="*/ 2100151 h 21528"/>
                <a:gd name="T10" fmla="*/ 614306736 w 21600"/>
                <a:gd name="T11" fmla="*/ 4078771 h 21528"/>
                <a:gd name="T12" fmla="*/ 615568608 w 21600"/>
                <a:gd name="T13" fmla="*/ 7905212 h 21528"/>
                <a:gd name="T14" fmla="*/ 618091674 w 21600"/>
                <a:gd name="T15" fmla="*/ 10478059 h 21528"/>
                <a:gd name="T16" fmla="*/ 619353545 w 21600"/>
                <a:gd name="T17" fmla="*/ 13182920 h 21528"/>
                <a:gd name="T18" fmla="*/ 434809065 w 21600"/>
                <a:gd name="T19" fmla="*/ 13150388 h 21528"/>
                <a:gd name="T20" fmla="*/ 269218143 w 21600"/>
                <a:gd name="T21" fmla="*/ 13117236 h 21528"/>
                <a:gd name="T22" fmla="*/ 0 w 21600"/>
                <a:gd name="T23" fmla="*/ 13216072 h 21528"/>
                <a:gd name="T24" fmla="*/ 1261703 w 21600"/>
                <a:gd name="T25" fmla="*/ 5002681 h 21528"/>
                <a:gd name="T26" fmla="*/ 1261703 w 21600"/>
                <a:gd name="T27" fmla="*/ 2429809 h 21528"/>
                <a:gd name="T28" fmla="*/ 1261703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84" name="TextBox 116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35433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Removed from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26" name="Group 117"/>
          <p:cNvGrpSpPr>
            <a:grpSpLocks/>
          </p:cNvGrpSpPr>
          <p:nvPr/>
        </p:nvGrpSpPr>
        <p:grpSpPr bwMode="auto">
          <a:xfrm>
            <a:off x="4519613" y="8993188"/>
            <a:ext cx="4572000" cy="892175"/>
            <a:chOff x="329406" y="915987"/>
            <a:chExt cx="3886200" cy="892552"/>
          </a:xfrm>
        </p:grpSpPr>
        <p:sp>
          <p:nvSpPr>
            <p:cNvPr id="30781" name="AutoShape 27"/>
            <p:cNvSpPr>
              <a:spLocks/>
            </p:cNvSpPr>
            <p:nvPr/>
          </p:nvSpPr>
          <p:spPr bwMode="auto">
            <a:xfrm>
              <a:off x="329406" y="915987"/>
              <a:ext cx="3657600" cy="533400"/>
            </a:xfrm>
            <a:custGeom>
              <a:avLst/>
              <a:gdLst>
                <a:gd name="T0" fmla="*/ 3784939 w 21600"/>
                <a:gd name="T1" fmla="*/ 54633 h 21528"/>
                <a:gd name="T2" fmla="*/ 171899221 w 21600"/>
                <a:gd name="T3" fmla="*/ 22101 h 21528"/>
                <a:gd name="T4" fmla="*/ 346321847 w 21600"/>
                <a:gd name="T5" fmla="*/ 21482 h 21528"/>
                <a:gd name="T6" fmla="*/ 615568608 w 21600"/>
                <a:gd name="T7" fmla="*/ 54633 h 21528"/>
                <a:gd name="T8" fmla="*/ 615568608 w 21600"/>
                <a:gd name="T9" fmla="*/ 2100151 h 21528"/>
                <a:gd name="T10" fmla="*/ 614306736 w 21600"/>
                <a:gd name="T11" fmla="*/ 4078771 h 21528"/>
                <a:gd name="T12" fmla="*/ 615568608 w 21600"/>
                <a:gd name="T13" fmla="*/ 7905212 h 21528"/>
                <a:gd name="T14" fmla="*/ 618091674 w 21600"/>
                <a:gd name="T15" fmla="*/ 10478059 h 21528"/>
                <a:gd name="T16" fmla="*/ 619353545 w 21600"/>
                <a:gd name="T17" fmla="*/ 13182920 h 21528"/>
                <a:gd name="T18" fmla="*/ 434809065 w 21600"/>
                <a:gd name="T19" fmla="*/ 13150388 h 21528"/>
                <a:gd name="T20" fmla="*/ 269218143 w 21600"/>
                <a:gd name="T21" fmla="*/ 13117236 h 21528"/>
                <a:gd name="T22" fmla="*/ 0 w 21600"/>
                <a:gd name="T23" fmla="*/ 13216072 h 21528"/>
                <a:gd name="T24" fmla="*/ 1261703 w 21600"/>
                <a:gd name="T25" fmla="*/ 5002681 h 21528"/>
                <a:gd name="T26" fmla="*/ 1261703 w 21600"/>
                <a:gd name="T27" fmla="*/ 2429809 h 21528"/>
                <a:gd name="T28" fmla="*/ 1261703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82" name="TextBox 119"/>
            <p:cNvSpPr txBox="1">
              <a:spLocks noChangeArrowheads="1"/>
            </p:cNvSpPr>
            <p:nvPr/>
          </p:nvSpPr>
          <p:spPr bwMode="auto">
            <a:xfrm>
              <a:off x="519906" y="915987"/>
              <a:ext cx="369570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>
                  <a:latin typeface="Myriad Pro" pitchFamily="34" charset="0"/>
                </a:rPr>
                <a:t>Removed from moodboard!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27" name="Group 170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30777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78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79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80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30765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66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30767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30768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30769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30770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30771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30772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30773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30774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75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76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89" name="Rectangle 188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0" name="Rectangle 189">
            <a:hlinkClick r:id="rId1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91" name="Rectangle 190">
            <a:hlinkClick r:id="rId1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92" name="Rectangle 191">
            <a:hlinkClick r:id="rId1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93" name="Rectangle 192">
            <a:hlinkClick r:id="rId1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94" name="Rectangle 193">
            <a:hlinkClick r:id="rId1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95" name="Rectangle 194">
            <a:hlinkClick r:id="rId1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96" name="Rectangle 195">
            <a:hlinkClick r:id="rId2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97" name="Rectangle 196">
            <a:hlinkClick r:id="rId2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9"/>
                  </p:tgtEl>
                </p:cond>
              </p:nextCondLst>
            </p:seq>
          </p:childTnLst>
        </p:cTn>
      </p:par>
    </p:tnLst>
    <p:bldLst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47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48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49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50" name="TextBox 10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Lookbook</a:t>
            </a:r>
          </a:p>
        </p:txBody>
      </p:sp>
      <p:grpSp>
        <p:nvGrpSpPr>
          <p:cNvPr id="31751" name="Group 183"/>
          <p:cNvGrpSpPr>
            <a:grpSpLocks/>
          </p:cNvGrpSpPr>
          <p:nvPr/>
        </p:nvGrpSpPr>
        <p:grpSpPr bwMode="auto">
          <a:xfrm>
            <a:off x="0" y="2211388"/>
            <a:ext cx="13003213" cy="8893175"/>
            <a:chOff x="0" y="2211387"/>
            <a:chExt cx="13003213" cy="8892646"/>
          </a:xfrm>
        </p:grpSpPr>
        <p:pic>
          <p:nvPicPr>
            <p:cNvPr id="31768" name="Picture 9" descr="C:\Users\MidasN\Documents\Master\KTH\HCID Principles of Design\Assignment 3\Images\GiveMeWings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2406" y="5487987"/>
              <a:ext cx="3507259" cy="4987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9" name="Picture 4" descr="C:\Users\MidasN\Documents\Master\KTH\HCID Principles of Design\Assignment 3\Images\NormalWomanSlimClothe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53806" y="2211387"/>
              <a:ext cx="4857329" cy="3659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70" name="Picture 2" descr="C:\Users\MidasN\Documents\Master\KTH\HCID Principles of Design\Assignment 3\Images\NK2.jpg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2211387"/>
              <a:ext cx="5281083" cy="3960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71" name="Picture 3" descr="C:\Users\MidasN\Documents\Master\KTH\HCID Principles of Design\Assignment 3\Images\NK3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787605" y="7850186"/>
              <a:ext cx="4215607" cy="2638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72" name="Picture 6" descr="C:\Users\MidasN\Documents\Master\KTH\HCID Principles of Design\Assignment 3\Images\ShoesVintage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6173787"/>
              <a:ext cx="5282406" cy="4930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73" name="Picture 7" descr="C:\Users\MidasN\Documents\Master\KTH\HCID Principles of Design\Assignment 3\Images\Dress Alex + Alex Cap Sleeve Wrap Dress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774113" y="2211387"/>
              <a:ext cx="4229100" cy="563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1774" name="Group 105"/>
            <p:cNvGrpSpPr>
              <a:grpSpLocks/>
            </p:cNvGrpSpPr>
            <p:nvPr/>
          </p:nvGrpSpPr>
          <p:grpSpPr bwMode="auto">
            <a:xfrm>
              <a:off x="4672806" y="2211387"/>
              <a:ext cx="609600" cy="609600"/>
              <a:chOff x="2310607" y="1068387"/>
              <a:chExt cx="609600" cy="609600"/>
            </a:xfrm>
          </p:grpSpPr>
          <p:sp>
            <p:nvSpPr>
              <p:cNvPr id="31807" name="AutoShape 34"/>
              <p:cNvSpPr>
                <a:spLocks/>
              </p:cNvSpPr>
              <p:nvPr/>
            </p:nvSpPr>
            <p:spPr bwMode="auto">
              <a:xfrm>
                <a:off x="2310607" y="1068387"/>
                <a:ext cx="609600" cy="609600"/>
              </a:xfrm>
              <a:custGeom>
                <a:avLst/>
                <a:gdLst>
                  <a:gd name="T0" fmla="*/ 245672679 w 21504"/>
                  <a:gd name="T1" fmla="*/ 258305847 h 21158"/>
                  <a:gd name="T2" fmla="*/ 0 60000 65536"/>
                  <a:gd name="T3" fmla="*/ 0 w 21504"/>
                  <a:gd name="T4" fmla="*/ 0 h 21158"/>
                  <a:gd name="T5" fmla="*/ 21504 w 21504"/>
                  <a:gd name="T6" fmla="*/ 21158 h 21158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504" h="21158">
                    <a:moveTo>
                      <a:pt x="10" y="0"/>
                    </a:moveTo>
                    <a:cubicBezTo>
                      <a:pt x="89" y="335"/>
                      <a:pt x="1427" y="67"/>
                      <a:pt x="1742" y="67"/>
                    </a:cubicBezTo>
                    <a:cubicBezTo>
                      <a:pt x="2714" y="67"/>
                      <a:pt x="3685" y="134"/>
                      <a:pt x="4656" y="134"/>
                    </a:cubicBezTo>
                    <a:cubicBezTo>
                      <a:pt x="6440" y="134"/>
                      <a:pt x="8225" y="537"/>
                      <a:pt x="10010" y="537"/>
                    </a:cubicBezTo>
                    <a:cubicBezTo>
                      <a:pt x="13815" y="604"/>
                      <a:pt x="17647" y="-67"/>
                      <a:pt x="21453" y="134"/>
                    </a:cubicBezTo>
                    <a:cubicBezTo>
                      <a:pt x="21584" y="1342"/>
                      <a:pt x="21427" y="3287"/>
                      <a:pt x="21400" y="4629"/>
                    </a:cubicBezTo>
                    <a:cubicBezTo>
                      <a:pt x="21374" y="6239"/>
                      <a:pt x="21243" y="7983"/>
                      <a:pt x="21295" y="9593"/>
                    </a:cubicBezTo>
                    <a:cubicBezTo>
                      <a:pt x="21348" y="11202"/>
                      <a:pt x="21427" y="12611"/>
                      <a:pt x="21427" y="14221"/>
                    </a:cubicBezTo>
                    <a:cubicBezTo>
                      <a:pt x="21427" y="15898"/>
                      <a:pt x="21322" y="17508"/>
                      <a:pt x="21348" y="19252"/>
                    </a:cubicBezTo>
                    <a:cubicBezTo>
                      <a:pt x="21348" y="19789"/>
                      <a:pt x="21374" y="20326"/>
                      <a:pt x="21374" y="20862"/>
                    </a:cubicBezTo>
                    <a:cubicBezTo>
                      <a:pt x="20455" y="21533"/>
                      <a:pt x="19248" y="20862"/>
                      <a:pt x="18303" y="20795"/>
                    </a:cubicBezTo>
                    <a:cubicBezTo>
                      <a:pt x="17096" y="20728"/>
                      <a:pt x="15889" y="20929"/>
                      <a:pt x="14681" y="20929"/>
                    </a:cubicBezTo>
                    <a:cubicBezTo>
                      <a:pt x="12346" y="20929"/>
                      <a:pt x="9984" y="20862"/>
                      <a:pt x="7648" y="20862"/>
                    </a:cubicBezTo>
                    <a:cubicBezTo>
                      <a:pt x="6309" y="20862"/>
                      <a:pt x="4971" y="20594"/>
                      <a:pt x="3632" y="20594"/>
                    </a:cubicBezTo>
                    <a:cubicBezTo>
                      <a:pt x="2530" y="20594"/>
                      <a:pt x="1218" y="19923"/>
                      <a:pt x="141" y="20527"/>
                    </a:cubicBezTo>
                    <a:cubicBezTo>
                      <a:pt x="10" y="19118"/>
                      <a:pt x="36" y="17240"/>
                      <a:pt x="10" y="15764"/>
                    </a:cubicBezTo>
                    <a:cubicBezTo>
                      <a:pt x="-16" y="14221"/>
                      <a:pt x="10" y="12812"/>
                      <a:pt x="89" y="11337"/>
                    </a:cubicBezTo>
                    <a:cubicBezTo>
                      <a:pt x="273" y="8318"/>
                      <a:pt x="89" y="4897"/>
                      <a:pt x="89" y="1811"/>
                    </a:cubicBezTo>
                    <a:cubicBezTo>
                      <a:pt x="89" y="1275"/>
                      <a:pt x="115" y="872"/>
                      <a:pt x="89" y="403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8" name="AutoShape 7"/>
              <p:cNvSpPr>
                <a:spLocks/>
              </p:cNvSpPr>
              <p:nvPr/>
            </p:nvSpPr>
            <p:spPr bwMode="auto">
              <a:xfrm>
                <a:off x="2603531" y="1185162"/>
                <a:ext cx="45719" cy="388612"/>
              </a:xfrm>
              <a:custGeom>
                <a:avLst/>
                <a:gdLst>
                  <a:gd name="T0" fmla="*/ 102411 w 21600"/>
                  <a:gd name="T1" fmla="*/ 62894257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9" name="AutoShape 7"/>
              <p:cNvSpPr>
                <a:spLocks/>
              </p:cNvSpPr>
              <p:nvPr/>
            </p:nvSpPr>
            <p:spPr bwMode="auto">
              <a:xfrm rot="472080" flipV="1">
                <a:off x="2415552" y="1364268"/>
                <a:ext cx="415259" cy="45719"/>
              </a:xfrm>
              <a:custGeom>
                <a:avLst/>
                <a:gdLst>
                  <a:gd name="T0" fmla="*/ 76739778 w 21600"/>
                  <a:gd name="T1" fmla="*/ 102411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5" name="Group 109"/>
            <p:cNvGrpSpPr>
              <a:grpSpLocks/>
            </p:cNvGrpSpPr>
            <p:nvPr/>
          </p:nvGrpSpPr>
          <p:grpSpPr bwMode="auto">
            <a:xfrm>
              <a:off x="8178006" y="2211387"/>
              <a:ext cx="609600" cy="609600"/>
              <a:chOff x="2310607" y="1068387"/>
              <a:chExt cx="609600" cy="609600"/>
            </a:xfrm>
          </p:grpSpPr>
          <p:sp>
            <p:nvSpPr>
              <p:cNvPr id="31804" name="AutoShape 34"/>
              <p:cNvSpPr>
                <a:spLocks/>
              </p:cNvSpPr>
              <p:nvPr/>
            </p:nvSpPr>
            <p:spPr bwMode="auto">
              <a:xfrm>
                <a:off x="2310607" y="1068387"/>
                <a:ext cx="609600" cy="609600"/>
              </a:xfrm>
              <a:custGeom>
                <a:avLst/>
                <a:gdLst>
                  <a:gd name="T0" fmla="*/ 245672679 w 21504"/>
                  <a:gd name="T1" fmla="*/ 258305847 h 21158"/>
                  <a:gd name="T2" fmla="*/ 0 60000 65536"/>
                  <a:gd name="T3" fmla="*/ 0 w 21504"/>
                  <a:gd name="T4" fmla="*/ 0 h 21158"/>
                  <a:gd name="T5" fmla="*/ 21504 w 21504"/>
                  <a:gd name="T6" fmla="*/ 21158 h 21158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504" h="21158">
                    <a:moveTo>
                      <a:pt x="10" y="0"/>
                    </a:moveTo>
                    <a:cubicBezTo>
                      <a:pt x="89" y="335"/>
                      <a:pt x="1427" y="67"/>
                      <a:pt x="1742" y="67"/>
                    </a:cubicBezTo>
                    <a:cubicBezTo>
                      <a:pt x="2714" y="67"/>
                      <a:pt x="3685" y="134"/>
                      <a:pt x="4656" y="134"/>
                    </a:cubicBezTo>
                    <a:cubicBezTo>
                      <a:pt x="6440" y="134"/>
                      <a:pt x="8225" y="537"/>
                      <a:pt x="10010" y="537"/>
                    </a:cubicBezTo>
                    <a:cubicBezTo>
                      <a:pt x="13815" y="604"/>
                      <a:pt x="17647" y="-67"/>
                      <a:pt x="21453" y="134"/>
                    </a:cubicBezTo>
                    <a:cubicBezTo>
                      <a:pt x="21584" y="1342"/>
                      <a:pt x="21427" y="3287"/>
                      <a:pt x="21400" y="4629"/>
                    </a:cubicBezTo>
                    <a:cubicBezTo>
                      <a:pt x="21374" y="6239"/>
                      <a:pt x="21243" y="7983"/>
                      <a:pt x="21295" y="9593"/>
                    </a:cubicBezTo>
                    <a:cubicBezTo>
                      <a:pt x="21348" y="11202"/>
                      <a:pt x="21427" y="12611"/>
                      <a:pt x="21427" y="14221"/>
                    </a:cubicBezTo>
                    <a:cubicBezTo>
                      <a:pt x="21427" y="15898"/>
                      <a:pt x="21322" y="17508"/>
                      <a:pt x="21348" y="19252"/>
                    </a:cubicBezTo>
                    <a:cubicBezTo>
                      <a:pt x="21348" y="19789"/>
                      <a:pt x="21374" y="20326"/>
                      <a:pt x="21374" y="20862"/>
                    </a:cubicBezTo>
                    <a:cubicBezTo>
                      <a:pt x="20455" y="21533"/>
                      <a:pt x="19248" y="20862"/>
                      <a:pt x="18303" y="20795"/>
                    </a:cubicBezTo>
                    <a:cubicBezTo>
                      <a:pt x="17096" y="20728"/>
                      <a:pt x="15889" y="20929"/>
                      <a:pt x="14681" y="20929"/>
                    </a:cubicBezTo>
                    <a:cubicBezTo>
                      <a:pt x="12346" y="20929"/>
                      <a:pt x="9984" y="20862"/>
                      <a:pt x="7648" y="20862"/>
                    </a:cubicBezTo>
                    <a:cubicBezTo>
                      <a:pt x="6309" y="20862"/>
                      <a:pt x="4971" y="20594"/>
                      <a:pt x="3632" y="20594"/>
                    </a:cubicBezTo>
                    <a:cubicBezTo>
                      <a:pt x="2530" y="20594"/>
                      <a:pt x="1218" y="19923"/>
                      <a:pt x="141" y="20527"/>
                    </a:cubicBezTo>
                    <a:cubicBezTo>
                      <a:pt x="10" y="19118"/>
                      <a:pt x="36" y="17240"/>
                      <a:pt x="10" y="15764"/>
                    </a:cubicBezTo>
                    <a:cubicBezTo>
                      <a:pt x="-16" y="14221"/>
                      <a:pt x="10" y="12812"/>
                      <a:pt x="89" y="11337"/>
                    </a:cubicBezTo>
                    <a:cubicBezTo>
                      <a:pt x="273" y="8318"/>
                      <a:pt x="89" y="4897"/>
                      <a:pt x="89" y="1811"/>
                    </a:cubicBezTo>
                    <a:cubicBezTo>
                      <a:pt x="89" y="1275"/>
                      <a:pt x="115" y="872"/>
                      <a:pt x="89" y="403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5" name="AutoShape 7"/>
              <p:cNvSpPr>
                <a:spLocks/>
              </p:cNvSpPr>
              <p:nvPr/>
            </p:nvSpPr>
            <p:spPr bwMode="auto">
              <a:xfrm>
                <a:off x="2603531" y="1185162"/>
                <a:ext cx="45719" cy="388612"/>
              </a:xfrm>
              <a:custGeom>
                <a:avLst/>
                <a:gdLst>
                  <a:gd name="T0" fmla="*/ 102411 w 21600"/>
                  <a:gd name="T1" fmla="*/ 62894257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6" name="AutoShape 7"/>
              <p:cNvSpPr>
                <a:spLocks/>
              </p:cNvSpPr>
              <p:nvPr/>
            </p:nvSpPr>
            <p:spPr bwMode="auto">
              <a:xfrm rot="472080" flipV="1">
                <a:off x="2415552" y="1364268"/>
                <a:ext cx="415259" cy="45719"/>
              </a:xfrm>
              <a:custGeom>
                <a:avLst/>
                <a:gdLst>
                  <a:gd name="T0" fmla="*/ 76739778 w 21600"/>
                  <a:gd name="T1" fmla="*/ 102411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6" name="Group 113"/>
            <p:cNvGrpSpPr>
              <a:grpSpLocks/>
            </p:cNvGrpSpPr>
            <p:nvPr/>
          </p:nvGrpSpPr>
          <p:grpSpPr bwMode="auto">
            <a:xfrm>
              <a:off x="12369006" y="2211387"/>
              <a:ext cx="609600" cy="609600"/>
              <a:chOff x="2310607" y="1068387"/>
              <a:chExt cx="609600" cy="609600"/>
            </a:xfrm>
          </p:grpSpPr>
          <p:sp>
            <p:nvSpPr>
              <p:cNvPr id="31801" name="AutoShape 34"/>
              <p:cNvSpPr>
                <a:spLocks/>
              </p:cNvSpPr>
              <p:nvPr/>
            </p:nvSpPr>
            <p:spPr bwMode="auto">
              <a:xfrm>
                <a:off x="2310607" y="1068387"/>
                <a:ext cx="609600" cy="609600"/>
              </a:xfrm>
              <a:custGeom>
                <a:avLst/>
                <a:gdLst>
                  <a:gd name="T0" fmla="*/ 245672679 w 21504"/>
                  <a:gd name="T1" fmla="*/ 258305847 h 21158"/>
                  <a:gd name="T2" fmla="*/ 0 60000 65536"/>
                  <a:gd name="T3" fmla="*/ 0 w 21504"/>
                  <a:gd name="T4" fmla="*/ 0 h 21158"/>
                  <a:gd name="T5" fmla="*/ 21504 w 21504"/>
                  <a:gd name="T6" fmla="*/ 21158 h 21158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504" h="21158">
                    <a:moveTo>
                      <a:pt x="10" y="0"/>
                    </a:moveTo>
                    <a:cubicBezTo>
                      <a:pt x="89" y="335"/>
                      <a:pt x="1427" y="67"/>
                      <a:pt x="1742" y="67"/>
                    </a:cubicBezTo>
                    <a:cubicBezTo>
                      <a:pt x="2714" y="67"/>
                      <a:pt x="3685" y="134"/>
                      <a:pt x="4656" y="134"/>
                    </a:cubicBezTo>
                    <a:cubicBezTo>
                      <a:pt x="6440" y="134"/>
                      <a:pt x="8225" y="537"/>
                      <a:pt x="10010" y="537"/>
                    </a:cubicBezTo>
                    <a:cubicBezTo>
                      <a:pt x="13815" y="604"/>
                      <a:pt x="17647" y="-67"/>
                      <a:pt x="21453" y="134"/>
                    </a:cubicBezTo>
                    <a:cubicBezTo>
                      <a:pt x="21584" y="1342"/>
                      <a:pt x="21427" y="3287"/>
                      <a:pt x="21400" y="4629"/>
                    </a:cubicBezTo>
                    <a:cubicBezTo>
                      <a:pt x="21374" y="6239"/>
                      <a:pt x="21243" y="7983"/>
                      <a:pt x="21295" y="9593"/>
                    </a:cubicBezTo>
                    <a:cubicBezTo>
                      <a:pt x="21348" y="11202"/>
                      <a:pt x="21427" y="12611"/>
                      <a:pt x="21427" y="14221"/>
                    </a:cubicBezTo>
                    <a:cubicBezTo>
                      <a:pt x="21427" y="15898"/>
                      <a:pt x="21322" y="17508"/>
                      <a:pt x="21348" y="19252"/>
                    </a:cubicBezTo>
                    <a:cubicBezTo>
                      <a:pt x="21348" y="19789"/>
                      <a:pt x="21374" y="20326"/>
                      <a:pt x="21374" y="20862"/>
                    </a:cubicBezTo>
                    <a:cubicBezTo>
                      <a:pt x="20455" y="21533"/>
                      <a:pt x="19248" y="20862"/>
                      <a:pt x="18303" y="20795"/>
                    </a:cubicBezTo>
                    <a:cubicBezTo>
                      <a:pt x="17096" y="20728"/>
                      <a:pt x="15889" y="20929"/>
                      <a:pt x="14681" y="20929"/>
                    </a:cubicBezTo>
                    <a:cubicBezTo>
                      <a:pt x="12346" y="20929"/>
                      <a:pt x="9984" y="20862"/>
                      <a:pt x="7648" y="20862"/>
                    </a:cubicBezTo>
                    <a:cubicBezTo>
                      <a:pt x="6309" y="20862"/>
                      <a:pt x="4971" y="20594"/>
                      <a:pt x="3632" y="20594"/>
                    </a:cubicBezTo>
                    <a:cubicBezTo>
                      <a:pt x="2530" y="20594"/>
                      <a:pt x="1218" y="19923"/>
                      <a:pt x="141" y="20527"/>
                    </a:cubicBezTo>
                    <a:cubicBezTo>
                      <a:pt x="10" y="19118"/>
                      <a:pt x="36" y="17240"/>
                      <a:pt x="10" y="15764"/>
                    </a:cubicBezTo>
                    <a:cubicBezTo>
                      <a:pt x="-16" y="14221"/>
                      <a:pt x="10" y="12812"/>
                      <a:pt x="89" y="11337"/>
                    </a:cubicBezTo>
                    <a:cubicBezTo>
                      <a:pt x="273" y="8318"/>
                      <a:pt x="89" y="4897"/>
                      <a:pt x="89" y="1811"/>
                    </a:cubicBezTo>
                    <a:cubicBezTo>
                      <a:pt x="89" y="1275"/>
                      <a:pt x="115" y="872"/>
                      <a:pt x="89" y="403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2" name="AutoShape 7"/>
              <p:cNvSpPr>
                <a:spLocks/>
              </p:cNvSpPr>
              <p:nvPr/>
            </p:nvSpPr>
            <p:spPr bwMode="auto">
              <a:xfrm>
                <a:off x="2603531" y="1185162"/>
                <a:ext cx="45719" cy="388612"/>
              </a:xfrm>
              <a:custGeom>
                <a:avLst/>
                <a:gdLst>
                  <a:gd name="T0" fmla="*/ 102411 w 21600"/>
                  <a:gd name="T1" fmla="*/ 62894257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3" name="AutoShape 7"/>
              <p:cNvSpPr>
                <a:spLocks/>
              </p:cNvSpPr>
              <p:nvPr/>
            </p:nvSpPr>
            <p:spPr bwMode="auto">
              <a:xfrm rot="472080" flipV="1">
                <a:off x="2415552" y="1364268"/>
                <a:ext cx="415259" cy="45719"/>
              </a:xfrm>
              <a:custGeom>
                <a:avLst/>
                <a:gdLst>
                  <a:gd name="T0" fmla="*/ 76739778 w 21600"/>
                  <a:gd name="T1" fmla="*/ 102411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7" name="Group 117"/>
            <p:cNvGrpSpPr>
              <a:grpSpLocks/>
            </p:cNvGrpSpPr>
            <p:nvPr/>
          </p:nvGrpSpPr>
          <p:grpSpPr bwMode="auto">
            <a:xfrm>
              <a:off x="4672806" y="6173787"/>
              <a:ext cx="609600" cy="609600"/>
              <a:chOff x="2310607" y="1068387"/>
              <a:chExt cx="609600" cy="609600"/>
            </a:xfrm>
          </p:grpSpPr>
          <p:sp>
            <p:nvSpPr>
              <p:cNvPr id="31798" name="AutoShape 34"/>
              <p:cNvSpPr>
                <a:spLocks/>
              </p:cNvSpPr>
              <p:nvPr/>
            </p:nvSpPr>
            <p:spPr bwMode="auto">
              <a:xfrm>
                <a:off x="2310607" y="1068387"/>
                <a:ext cx="609600" cy="609600"/>
              </a:xfrm>
              <a:custGeom>
                <a:avLst/>
                <a:gdLst>
                  <a:gd name="T0" fmla="*/ 245672679 w 21504"/>
                  <a:gd name="T1" fmla="*/ 258305847 h 21158"/>
                  <a:gd name="T2" fmla="*/ 0 60000 65536"/>
                  <a:gd name="T3" fmla="*/ 0 w 21504"/>
                  <a:gd name="T4" fmla="*/ 0 h 21158"/>
                  <a:gd name="T5" fmla="*/ 21504 w 21504"/>
                  <a:gd name="T6" fmla="*/ 21158 h 21158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504" h="21158">
                    <a:moveTo>
                      <a:pt x="10" y="0"/>
                    </a:moveTo>
                    <a:cubicBezTo>
                      <a:pt x="89" y="335"/>
                      <a:pt x="1427" y="67"/>
                      <a:pt x="1742" y="67"/>
                    </a:cubicBezTo>
                    <a:cubicBezTo>
                      <a:pt x="2714" y="67"/>
                      <a:pt x="3685" y="134"/>
                      <a:pt x="4656" y="134"/>
                    </a:cubicBezTo>
                    <a:cubicBezTo>
                      <a:pt x="6440" y="134"/>
                      <a:pt x="8225" y="537"/>
                      <a:pt x="10010" y="537"/>
                    </a:cubicBezTo>
                    <a:cubicBezTo>
                      <a:pt x="13815" y="604"/>
                      <a:pt x="17647" y="-67"/>
                      <a:pt x="21453" y="134"/>
                    </a:cubicBezTo>
                    <a:cubicBezTo>
                      <a:pt x="21584" y="1342"/>
                      <a:pt x="21427" y="3287"/>
                      <a:pt x="21400" y="4629"/>
                    </a:cubicBezTo>
                    <a:cubicBezTo>
                      <a:pt x="21374" y="6239"/>
                      <a:pt x="21243" y="7983"/>
                      <a:pt x="21295" y="9593"/>
                    </a:cubicBezTo>
                    <a:cubicBezTo>
                      <a:pt x="21348" y="11202"/>
                      <a:pt x="21427" y="12611"/>
                      <a:pt x="21427" y="14221"/>
                    </a:cubicBezTo>
                    <a:cubicBezTo>
                      <a:pt x="21427" y="15898"/>
                      <a:pt x="21322" y="17508"/>
                      <a:pt x="21348" y="19252"/>
                    </a:cubicBezTo>
                    <a:cubicBezTo>
                      <a:pt x="21348" y="19789"/>
                      <a:pt x="21374" y="20326"/>
                      <a:pt x="21374" y="20862"/>
                    </a:cubicBezTo>
                    <a:cubicBezTo>
                      <a:pt x="20455" y="21533"/>
                      <a:pt x="19248" y="20862"/>
                      <a:pt x="18303" y="20795"/>
                    </a:cubicBezTo>
                    <a:cubicBezTo>
                      <a:pt x="17096" y="20728"/>
                      <a:pt x="15889" y="20929"/>
                      <a:pt x="14681" y="20929"/>
                    </a:cubicBezTo>
                    <a:cubicBezTo>
                      <a:pt x="12346" y="20929"/>
                      <a:pt x="9984" y="20862"/>
                      <a:pt x="7648" y="20862"/>
                    </a:cubicBezTo>
                    <a:cubicBezTo>
                      <a:pt x="6309" y="20862"/>
                      <a:pt x="4971" y="20594"/>
                      <a:pt x="3632" y="20594"/>
                    </a:cubicBezTo>
                    <a:cubicBezTo>
                      <a:pt x="2530" y="20594"/>
                      <a:pt x="1218" y="19923"/>
                      <a:pt x="141" y="20527"/>
                    </a:cubicBezTo>
                    <a:cubicBezTo>
                      <a:pt x="10" y="19118"/>
                      <a:pt x="36" y="17240"/>
                      <a:pt x="10" y="15764"/>
                    </a:cubicBezTo>
                    <a:cubicBezTo>
                      <a:pt x="-16" y="14221"/>
                      <a:pt x="10" y="12812"/>
                      <a:pt x="89" y="11337"/>
                    </a:cubicBezTo>
                    <a:cubicBezTo>
                      <a:pt x="273" y="8318"/>
                      <a:pt x="89" y="4897"/>
                      <a:pt x="89" y="1811"/>
                    </a:cubicBezTo>
                    <a:cubicBezTo>
                      <a:pt x="89" y="1275"/>
                      <a:pt x="115" y="872"/>
                      <a:pt x="89" y="403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9" name="AutoShape 7"/>
              <p:cNvSpPr>
                <a:spLocks/>
              </p:cNvSpPr>
              <p:nvPr/>
            </p:nvSpPr>
            <p:spPr bwMode="auto">
              <a:xfrm>
                <a:off x="2603531" y="1185162"/>
                <a:ext cx="45719" cy="388612"/>
              </a:xfrm>
              <a:custGeom>
                <a:avLst/>
                <a:gdLst>
                  <a:gd name="T0" fmla="*/ 102411 w 21600"/>
                  <a:gd name="T1" fmla="*/ 62894257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0" name="AutoShape 7"/>
              <p:cNvSpPr>
                <a:spLocks/>
              </p:cNvSpPr>
              <p:nvPr/>
            </p:nvSpPr>
            <p:spPr bwMode="auto">
              <a:xfrm rot="472080" flipV="1">
                <a:off x="2415552" y="1364268"/>
                <a:ext cx="415259" cy="45719"/>
              </a:xfrm>
              <a:custGeom>
                <a:avLst/>
                <a:gdLst>
                  <a:gd name="T0" fmla="*/ 76739778 w 21600"/>
                  <a:gd name="T1" fmla="*/ 102411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8" name="Group 121"/>
            <p:cNvGrpSpPr>
              <a:grpSpLocks/>
            </p:cNvGrpSpPr>
            <p:nvPr/>
          </p:nvGrpSpPr>
          <p:grpSpPr bwMode="auto">
            <a:xfrm>
              <a:off x="8146474" y="5884753"/>
              <a:ext cx="609600" cy="609600"/>
              <a:chOff x="2310607" y="1068387"/>
              <a:chExt cx="609600" cy="609600"/>
            </a:xfrm>
          </p:grpSpPr>
          <p:sp>
            <p:nvSpPr>
              <p:cNvPr id="31795" name="AutoShape 34"/>
              <p:cNvSpPr>
                <a:spLocks/>
              </p:cNvSpPr>
              <p:nvPr/>
            </p:nvSpPr>
            <p:spPr bwMode="auto">
              <a:xfrm>
                <a:off x="2310607" y="1068387"/>
                <a:ext cx="609600" cy="609600"/>
              </a:xfrm>
              <a:custGeom>
                <a:avLst/>
                <a:gdLst>
                  <a:gd name="T0" fmla="*/ 245672679 w 21504"/>
                  <a:gd name="T1" fmla="*/ 258305847 h 21158"/>
                  <a:gd name="T2" fmla="*/ 0 60000 65536"/>
                  <a:gd name="T3" fmla="*/ 0 w 21504"/>
                  <a:gd name="T4" fmla="*/ 0 h 21158"/>
                  <a:gd name="T5" fmla="*/ 21504 w 21504"/>
                  <a:gd name="T6" fmla="*/ 21158 h 21158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504" h="21158">
                    <a:moveTo>
                      <a:pt x="10" y="0"/>
                    </a:moveTo>
                    <a:cubicBezTo>
                      <a:pt x="89" y="335"/>
                      <a:pt x="1427" y="67"/>
                      <a:pt x="1742" y="67"/>
                    </a:cubicBezTo>
                    <a:cubicBezTo>
                      <a:pt x="2714" y="67"/>
                      <a:pt x="3685" y="134"/>
                      <a:pt x="4656" y="134"/>
                    </a:cubicBezTo>
                    <a:cubicBezTo>
                      <a:pt x="6440" y="134"/>
                      <a:pt x="8225" y="537"/>
                      <a:pt x="10010" y="537"/>
                    </a:cubicBezTo>
                    <a:cubicBezTo>
                      <a:pt x="13815" y="604"/>
                      <a:pt x="17647" y="-67"/>
                      <a:pt x="21453" y="134"/>
                    </a:cubicBezTo>
                    <a:cubicBezTo>
                      <a:pt x="21584" y="1342"/>
                      <a:pt x="21427" y="3287"/>
                      <a:pt x="21400" y="4629"/>
                    </a:cubicBezTo>
                    <a:cubicBezTo>
                      <a:pt x="21374" y="6239"/>
                      <a:pt x="21243" y="7983"/>
                      <a:pt x="21295" y="9593"/>
                    </a:cubicBezTo>
                    <a:cubicBezTo>
                      <a:pt x="21348" y="11202"/>
                      <a:pt x="21427" y="12611"/>
                      <a:pt x="21427" y="14221"/>
                    </a:cubicBezTo>
                    <a:cubicBezTo>
                      <a:pt x="21427" y="15898"/>
                      <a:pt x="21322" y="17508"/>
                      <a:pt x="21348" y="19252"/>
                    </a:cubicBezTo>
                    <a:cubicBezTo>
                      <a:pt x="21348" y="19789"/>
                      <a:pt x="21374" y="20326"/>
                      <a:pt x="21374" y="20862"/>
                    </a:cubicBezTo>
                    <a:cubicBezTo>
                      <a:pt x="20455" y="21533"/>
                      <a:pt x="19248" y="20862"/>
                      <a:pt x="18303" y="20795"/>
                    </a:cubicBezTo>
                    <a:cubicBezTo>
                      <a:pt x="17096" y="20728"/>
                      <a:pt x="15889" y="20929"/>
                      <a:pt x="14681" y="20929"/>
                    </a:cubicBezTo>
                    <a:cubicBezTo>
                      <a:pt x="12346" y="20929"/>
                      <a:pt x="9984" y="20862"/>
                      <a:pt x="7648" y="20862"/>
                    </a:cubicBezTo>
                    <a:cubicBezTo>
                      <a:pt x="6309" y="20862"/>
                      <a:pt x="4971" y="20594"/>
                      <a:pt x="3632" y="20594"/>
                    </a:cubicBezTo>
                    <a:cubicBezTo>
                      <a:pt x="2530" y="20594"/>
                      <a:pt x="1218" y="19923"/>
                      <a:pt x="141" y="20527"/>
                    </a:cubicBezTo>
                    <a:cubicBezTo>
                      <a:pt x="10" y="19118"/>
                      <a:pt x="36" y="17240"/>
                      <a:pt x="10" y="15764"/>
                    </a:cubicBezTo>
                    <a:cubicBezTo>
                      <a:pt x="-16" y="14221"/>
                      <a:pt x="10" y="12812"/>
                      <a:pt x="89" y="11337"/>
                    </a:cubicBezTo>
                    <a:cubicBezTo>
                      <a:pt x="273" y="8318"/>
                      <a:pt x="89" y="4897"/>
                      <a:pt x="89" y="1811"/>
                    </a:cubicBezTo>
                    <a:cubicBezTo>
                      <a:pt x="89" y="1275"/>
                      <a:pt x="115" y="872"/>
                      <a:pt x="89" y="403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6" name="AutoShape 7"/>
              <p:cNvSpPr>
                <a:spLocks/>
              </p:cNvSpPr>
              <p:nvPr/>
            </p:nvSpPr>
            <p:spPr bwMode="auto">
              <a:xfrm>
                <a:off x="2603531" y="1185162"/>
                <a:ext cx="45719" cy="388612"/>
              </a:xfrm>
              <a:custGeom>
                <a:avLst/>
                <a:gdLst>
                  <a:gd name="T0" fmla="*/ 102411 w 21600"/>
                  <a:gd name="T1" fmla="*/ 62894257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7" name="AutoShape 7"/>
              <p:cNvSpPr>
                <a:spLocks/>
              </p:cNvSpPr>
              <p:nvPr/>
            </p:nvSpPr>
            <p:spPr bwMode="auto">
              <a:xfrm rot="472080" flipV="1">
                <a:off x="2415552" y="1364268"/>
                <a:ext cx="415259" cy="45719"/>
              </a:xfrm>
              <a:custGeom>
                <a:avLst/>
                <a:gdLst>
                  <a:gd name="T0" fmla="*/ 76739778 w 21600"/>
                  <a:gd name="T1" fmla="*/ 102411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9" name="Group 125"/>
            <p:cNvGrpSpPr>
              <a:grpSpLocks/>
            </p:cNvGrpSpPr>
            <p:nvPr/>
          </p:nvGrpSpPr>
          <p:grpSpPr bwMode="auto">
            <a:xfrm>
              <a:off x="12393613" y="7850187"/>
              <a:ext cx="609600" cy="609600"/>
              <a:chOff x="2310607" y="1068387"/>
              <a:chExt cx="609600" cy="609600"/>
            </a:xfrm>
          </p:grpSpPr>
          <p:sp>
            <p:nvSpPr>
              <p:cNvPr id="31792" name="AutoShape 34"/>
              <p:cNvSpPr>
                <a:spLocks/>
              </p:cNvSpPr>
              <p:nvPr/>
            </p:nvSpPr>
            <p:spPr bwMode="auto">
              <a:xfrm>
                <a:off x="2310607" y="1068387"/>
                <a:ext cx="609600" cy="609600"/>
              </a:xfrm>
              <a:custGeom>
                <a:avLst/>
                <a:gdLst>
                  <a:gd name="T0" fmla="*/ 245672679 w 21504"/>
                  <a:gd name="T1" fmla="*/ 258305847 h 21158"/>
                  <a:gd name="T2" fmla="*/ 0 60000 65536"/>
                  <a:gd name="T3" fmla="*/ 0 w 21504"/>
                  <a:gd name="T4" fmla="*/ 0 h 21158"/>
                  <a:gd name="T5" fmla="*/ 21504 w 21504"/>
                  <a:gd name="T6" fmla="*/ 21158 h 21158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504" h="21158">
                    <a:moveTo>
                      <a:pt x="10" y="0"/>
                    </a:moveTo>
                    <a:cubicBezTo>
                      <a:pt x="89" y="335"/>
                      <a:pt x="1427" y="67"/>
                      <a:pt x="1742" y="67"/>
                    </a:cubicBezTo>
                    <a:cubicBezTo>
                      <a:pt x="2714" y="67"/>
                      <a:pt x="3685" y="134"/>
                      <a:pt x="4656" y="134"/>
                    </a:cubicBezTo>
                    <a:cubicBezTo>
                      <a:pt x="6440" y="134"/>
                      <a:pt x="8225" y="537"/>
                      <a:pt x="10010" y="537"/>
                    </a:cubicBezTo>
                    <a:cubicBezTo>
                      <a:pt x="13815" y="604"/>
                      <a:pt x="17647" y="-67"/>
                      <a:pt x="21453" y="134"/>
                    </a:cubicBezTo>
                    <a:cubicBezTo>
                      <a:pt x="21584" y="1342"/>
                      <a:pt x="21427" y="3287"/>
                      <a:pt x="21400" y="4629"/>
                    </a:cubicBezTo>
                    <a:cubicBezTo>
                      <a:pt x="21374" y="6239"/>
                      <a:pt x="21243" y="7983"/>
                      <a:pt x="21295" y="9593"/>
                    </a:cubicBezTo>
                    <a:cubicBezTo>
                      <a:pt x="21348" y="11202"/>
                      <a:pt x="21427" y="12611"/>
                      <a:pt x="21427" y="14221"/>
                    </a:cubicBezTo>
                    <a:cubicBezTo>
                      <a:pt x="21427" y="15898"/>
                      <a:pt x="21322" y="17508"/>
                      <a:pt x="21348" y="19252"/>
                    </a:cubicBezTo>
                    <a:cubicBezTo>
                      <a:pt x="21348" y="19789"/>
                      <a:pt x="21374" y="20326"/>
                      <a:pt x="21374" y="20862"/>
                    </a:cubicBezTo>
                    <a:cubicBezTo>
                      <a:pt x="20455" y="21533"/>
                      <a:pt x="19248" y="20862"/>
                      <a:pt x="18303" y="20795"/>
                    </a:cubicBezTo>
                    <a:cubicBezTo>
                      <a:pt x="17096" y="20728"/>
                      <a:pt x="15889" y="20929"/>
                      <a:pt x="14681" y="20929"/>
                    </a:cubicBezTo>
                    <a:cubicBezTo>
                      <a:pt x="12346" y="20929"/>
                      <a:pt x="9984" y="20862"/>
                      <a:pt x="7648" y="20862"/>
                    </a:cubicBezTo>
                    <a:cubicBezTo>
                      <a:pt x="6309" y="20862"/>
                      <a:pt x="4971" y="20594"/>
                      <a:pt x="3632" y="20594"/>
                    </a:cubicBezTo>
                    <a:cubicBezTo>
                      <a:pt x="2530" y="20594"/>
                      <a:pt x="1218" y="19923"/>
                      <a:pt x="141" y="20527"/>
                    </a:cubicBezTo>
                    <a:cubicBezTo>
                      <a:pt x="10" y="19118"/>
                      <a:pt x="36" y="17240"/>
                      <a:pt x="10" y="15764"/>
                    </a:cubicBezTo>
                    <a:cubicBezTo>
                      <a:pt x="-16" y="14221"/>
                      <a:pt x="10" y="12812"/>
                      <a:pt x="89" y="11337"/>
                    </a:cubicBezTo>
                    <a:cubicBezTo>
                      <a:pt x="273" y="8318"/>
                      <a:pt x="89" y="4897"/>
                      <a:pt x="89" y="1811"/>
                    </a:cubicBezTo>
                    <a:cubicBezTo>
                      <a:pt x="89" y="1275"/>
                      <a:pt x="115" y="872"/>
                      <a:pt x="89" y="403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3" name="AutoShape 7"/>
              <p:cNvSpPr>
                <a:spLocks/>
              </p:cNvSpPr>
              <p:nvPr/>
            </p:nvSpPr>
            <p:spPr bwMode="auto">
              <a:xfrm>
                <a:off x="2603531" y="1185162"/>
                <a:ext cx="45719" cy="388612"/>
              </a:xfrm>
              <a:custGeom>
                <a:avLst/>
                <a:gdLst>
                  <a:gd name="T0" fmla="*/ 102411 w 21600"/>
                  <a:gd name="T1" fmla="*/ 62894257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4" name="AutoShape 7"/>
              <p:cNvSpPr>
                <a:spLocks/>
              </p:cNvSpPr>
              <p:nvPr/>
            </p:nvSpPr>
            <p:spPr bwMode="auto">
              <a:xfrm rot="472080" flipV="1">
                <a:off x="2415552" y="1364268"/>
                <a:ext cx="415259" cy="45719"/>
              </a:xfrm>
              <a:custGeom>
                <a:avLst/>
                <a:gdLst>
                  <a:gd name="T0" fmla="*/ 76739778 w 21600"/>
                  <a:gd name="T1" fmla="*/ 102411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0" y="0"/>
                    </a:moveTo>
                    <a:cubicBezTo>
                      <a:pt x="17993" y="4658"/>
                      <a:pt x="7193" y="15247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80" name="Group 129"/>
            <p:cNvGrpSpPr>
              <a:grpSpLocks/>
            </p:cNvGrpSpPr>
            <p:nvPr/>
          </p:nvGrpSpPr>
          <p:grpSpPr bwMode="auto">
            <a:xfrm>
              <a:off x="4672806" y="2211387"/>
              <a:ext cx="609600" cy="609600"/>
              <a:chOff x="3072606" y="992187"/>
              <a:chExt cx="609600" cy="609600"/>
            </a:xfrm>
          </p:grpSpPr>
          <p:sp>
            <p:nvSpPr>
              <p:cNvPr id="31790" name="AutoShape 34"/>
              <p:cNvSpPr>
                <a:spLocks/>
              </p:cNvSpPr>
              <p:nvPr/>
            </p:nvSpPr>
            <p:spPr bwMode="auto">
              <a:xfrm>
                <a:off x="3072606" y="992187"/>
                <a:ext cx="609600" cy="609600"/>
              </a:xfrm>
              <a:custGeom>
                <a:avLst/>
                <a:gdLst>
                  <a:gd name="T0" fmla="*/ 245672679 w 21504"/>
                  <a:gd name="T1" fmla="*/ 258305847 h 21158"/>
                  <a:gd name="T2" fmla="*/ 0 60000 65536"/>
                  <a:gd name="T3" fmla="*/ 0 w 21504"/>
                  <a:gd name="T4" fmla="*/ 0 h 21158"/>
                  <a:gd name="T5" fmla="*/ 21504 w 21504"/>
                  <a:gd name="T6" fmla="*/ 21158 h 21158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504" h="21158">
                    <a:moveTo>
                      <a:pt x="10" y="0"/>
                    </a:moveTo>
                    <a:cubicBezTo>
                      <a:pt x="89" y="335"/>
                      <a:pt x="1427" y="67"/>
                      <a:pt x="1742" y="67"/>
                    </a:cubicBezTo>
                    <a:cubicBezTo>
                      <a:pt x="2714" y="67"/>
                      <a:pt x="3685" y="134"/>
                      <a:pt x="4656" y="134"/>
                    </a:cubicBezTo>
                    <a:cubicBezTo>
                      <a:pt x="6440" y="134"/>
                      <a:pt x="8225" y="537"/>
                      <a:pt x="10010" y="537"/>
                    </a:cubicBezTo>
                    <a:cubicBezTo>
                      <a:pt x="13815" y="604"/>
                      <a:pt x="17647" y="-67"/>
                      <a:pt x="21453" y="134"/>
                    </a:cubicBezTo>
                    <a:cubicBezTo>
                      <a:pt x="21584" y="1342"/>
                      <a:pt x="21427" y="3287"/>
                      <a:pt x="21400" y="4629"/>
                    </a:cubicBezTo>
                    <a:cubicBezTo>
                      <a:pt x="21374" y="6239"/>
                      <a:pt x="21243" y="7983"/>
                      <a:pt x="21295" y="9593"/>
                    </a:cubicBezTo>
                    <a:cubicBezTo>
                      <a:pt x="21348" y="11202"/>
                      <a:pt x="21427" y="12611"/>
                      <a:pt x="21427" y="14221"/>
                    </a:cubicBezTo>
                    <a:cubicBezTo>
                      <a:pt x="21427" y="15898"/>
                      <a:pt x="21322" y="17508"/>
                      <a:pt x="21348" y="19252"/>
                    </a:cubicBezTo>
                    <a:cubicBezTo>
                      <a:pt x="21348" y="19789"/>
                      <a:pt x="21374" y="20326"/>
                      <a:pt x="21374" y="20862"/>
                    </a:cubicBezTo>
                    <a:cubicBezTo>
                      <a:pt x="20455" y="21533"/>
                      <a:pt x="19248" y="20862"/>
                      <a:pt x="18303" y="20795"/>
                    </a:cubicBezTo>
                    <a:cubicBezTo>
                      <a:pt x="17096" y="20728"/>
                      <a:pt x="15889" y="20929"/>
                      <a:pt x="14681" y="20929"/>
                    </a:cubicBezTo>
                    <a:cubicBezTo>
                      <a:pt x="12346" y="20929"/>
                      <a:pt x="9984" y="20862"/>
                      <a:pt x="7648" y="20862"/>
                    </a:cubicBezTo>
                    <a:cubicBezTo>
                      <a:pt x="6309" y="20862"/>
                      <a:pt x="4971" y="20594"/>
                      <a:pt x="3632" y="20594"/>
                    </a:cubicBezTo>
                    <a:cubicBezTo>
                      <a:pt x="2530" y="20594"/>
                      <a:pt x="1218" y="19923"/>
                      <a:pt x="141" y="20527"/>
                    </a:cubicBezTo>
                    <a:cubicBezTo>
                      <a:pt x="10" y="19118"/>
                      <a:pt x="36" y="17240"/>
                      <a:pt x="10" y="15764"/>
                    </a:cubicBezTo>
                    <a:cubicBezTo>
                      <a:pt x="-16" y="14221"/>
                      <a:pt x="10" y="12812"/>
                      <a:pt x="89" y="11337"/>
                    </a:cubicBezTo>
                    <a:cubicBezTo>
                      <a:pt x="273" y="8318"/>
                      <a:pt x="89" y="4897"/>
                      <a:pt x="89" y="1811"/>
                    </a:cubicBezTo>
                    <a:cubicBezTo>
                      <a:pt x="89" y="1275"/>
                      <a:pt x="115" y="872"/>
                      <a:pt x="89" y="403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1" name="AutoShape 15"/>
              <p:cNvSpPr>
                <a:spLocks/>
              </p:cNvSpPr>
              <p:nvPr/>
            </p:nvSpPr>
            <p:spPr bwMode="auto">
              <a:xfrm>
                <a:off x="3190081" y="1182687"/>
                <a:ext cx="377825" cy="290513"/>
              </a:xfrm>
              <a:custGeom>
                <a:avLst/>
                <a:gdLst>
                  <a:gd name="T0" fmla="*/ 0 w 21600"/>
                  <a:gd name="T1" fmla="*/ 1645231 h 21600"/>
                  <a:gd name="T2" fmla="*/ 2143300 w 21600"/>
                  <a:gd name="T3" fmla="*/ 3907306 h 21600"/>
                  <a:gd name="T4" fmla="*/ 6608876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>
                    <a:moveTo>
                      <a:pt x="0" y="9095"/>
                    </a:moveTo>
                    <a:cubicBezTo>
                      <a:pt x="3211" y="12126"/>
                      <a:pt x="4670" y="17431"/>
                      <a:pt x="7005" y="21600"/>
                    </a:cubicBezTo>
                    <a:cubicBezTo>
                      <a:pt x="12844" y="15158"/>
                      <a:pt x="16346" y="6821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81" name="Group 132"/>
            <p:cNvGrpSpPr>
              <a:grpSpLocks/>
            </p:cNvGrpSpPr>
            <p:nvPr/>
          </p:nvGrpSpPr>
          <p:grpSpPr bwMode="auto">
            <a:xfrm>
              <a:off x="8178006" y="2211387"/>
              <a:ext cx="609600" cy="609600"/>
              <a:chOff x="3072606" y="992187"/>
              <a:chExt cx="609600" cy="609600"/>
            </a:xfrm>
          </p:grpSpPr>
          <p:sp>
            <p:nvSpPr>
              <p:cNvPr id="31788" name="AutoShape 34"/>
              <p:cNvSpPr>
                <a:spLocks/>
              </p:cNvSpPr>
              <p:nvPr/>
            </p:nvSpPr>
            <p:spPr bwMode="auto">
              <a:xfrm>
                <a:off x="3072606" y="992187"/>
                <a:ext cx="609600" cy="609600"/>
              </a:xfrm>
              <a:custGeom>
                <a:avLst/>
                <a:gdLst>
                  <a:gd name="T0" fmla="*/ 245672679 w 21504"/>
                  <a:gd name="T1" fmla="*/ 258305847 h 21158"/>
                  <a:gd name="T2" fmla="*/ 0 60000 65536"/>
                  <a:gd name="T3" fmla="*/ 0 w 21504"/>
                  <a:gd name="T4" fmla="*/ 0 h 21158"/>
                  <a:gd name="T5" fmla="*/ 21504 w 21504"/>
                  <a:gd name="T6" fmla="*/ 21158 h 21158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504" h="21158">
                    <a:moveTo>
                      <a:pt x="10" y="0"/>
                    </a:moveTo>
                    <a:cubicBezTo>
                      <a:pt x="89" y="335"/>
                      <a:pt x="1427" y="67"/>
                      <a:pt x="1742" y="67"/>
                    </a:cubicBezTo>
                    <a:cubicBezTo>
                      <a:pt x="2714" y="67"/>
                      <a:pt x="3685" y="134"/>
                      <a:pt x="4656" y="134"/>
                    </a:cubicBezTo>
                    <a:cubicBezTo>
                      <a:pt x="6440" y="134"/>
                      <a:pt x="8225" y="537"/>
                      <a:pt x="10010" y="537"/>
                    </a:cubicBezTo>
                    <a:cubicBezTo>
                      <a:pt x="13815" y="604"/>
                      <a:pt x="17647" y="-67"/>
                      <a:pt x="21453" y="134"/>
                    </a:cubicBezTo>
                    <a:cubicBezTo>
                      <a:pt x="21584" y="1342"/>
                      <a:pt x="21427" y="3287"/>
                      <a:pt x="21400" y="4629"/>
                    </a:cubicBezTo>
                    <a:cubicBezTo>
                      <a:pt x="21374" y="6239"/>
                      <a:pt x="21243" y="7983"/>
                      <a:pt x="21295" y="9593"/>
                    </a:cubicBezTo>
                    <a:cubicBezTo>
                      <a:pt x="21348" y="11202"/>
                      <a:pt x="21427" y="12611"/>
                      <a:pt x="21427" y="14221"/>
                    </a:cubicBezTo>
                    <a:cubicBezTo>
                      <a:pt x="21427" y="15898"/>
                      <a:pt x="21322" y="17508"/>
                      <a:pt x="21348" y="19252"/>
                    </a:cubicBezTo>
                    <a:cubicBezTo>
                      <a:pt x="21348" y="19789"/>
                      <a:pt x="21374" y="20326"/>
                      <a:pt x="21374" y="20862"/>
                    </a:cubicBezTo>
                    <a:cubicBezTo>
                      <a:pt x="20455" y="21533"/>
                      <a:pt x="19248" y="20862"/>
                      <a:pt x="18303" y="20795"/>
                    </a:cubicBezTo>
                    <a:cubicBezTo>
                      <a:pt x="17096" y="20728"/>
                      <a:pt x="15889" y="20929"/>
                      <a:pt x="14681" y="20929"/>
                    </a:cubicBezTo>
                    <a:cubicBezTo>
                      <a:pt x="12346" y="20929"/>
                      <a:pt x="9984" y="20862"/>
                      <a:pt x="7648" y="20862"/>
                    </a:cubicBezTo>
                    <a:cubicBezTo>
                      <a:pt x="6309" y="20862"/>
                      <a:pt x="4971" y="20594"/>
                      <a:pt x="3632" y="20594"/>
                    </a:cubicBezTo>
                    <a:cubicBezTo>
                      <a:pt x="2530" y="20594"/>
                      <a:pt x="1218" y="19923"/>
                      <a:pt x="141" y="20527"/>
                    </a:cubicBezTo>
                    <a:cubicBezTo>
                      <a:pt x="10" y="19118"/>
                      <a:pt x="36" y="17240"/>
                      <a:pt x="10" y="15764"/>
                    </a:cubicBezTo>
                    <a:cubicBezTo>
                      <a:pt x="-16" y="14221"/>
                      <a:pt x="10" y="12812"/>
                      <a:pt x="89" y="11337"/>
                    </a:cubicBezTo>
                    <a:cubicBezTo>
                      <a:pt x="273" y="8318"/>
                      <a:pt x="89" y="4897"/>
                      <a:pt x="89" y="1811"/>
                    </a:cubicBezTo>
                    <a:cubicBezTo>
                      <a:pt x="89" y="1275"/>
                      <a:pt x="115" y="872"/>
                      <a:pt x="89" y="403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9" name="AutoShape 15"/>
              <p:cNvSpPr>
                <a:spLocks/>
              </p:cNvSpPr>
              <p:nvPr/>
            </p:nvSpPr>
            <p:spPr bwMode="auto">
              <a:xfrm>
                <a:off x="3190081" y="1182687"/>
                <a:ext cx="377825" cy="290513"/>
              </a:xfrm>
              <a:custGeom>
                <a:avLst/>
                <a:gdLst>
                  <a:gd name="T0" fmla="*/ 0 w 21600"/>
                  <a:gd name="T1" fmla="*/ 1645231 h 21600"/>
                  <a:gd name="T2" fmla="*/ 2143300 w 21600"/>
                  <a:gd name="T3" fmla="*/ 3907306 h 21600"/>
                  <a:gd name="T4" fmla="*/ 6608876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>
                    <a:moveTo>
                      <a:pt x="0" y="9095"/>
                    </a:moveTo>
                    <a:cubicBezTo>
                      <a:pt x="3211" y="12126"/>
                      <a:pt x="4670" y="17431"/>
                      <a:pt x="7005" y="21600"/>
                    </a:cubicBezTo>
                    <a:cubicBezTo>
                      <a:pt x="12844" y="15158"/>
                      <a:pt x="16346" y="6821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82" name="Group 138"/>
            <p:cNvGrpSpPr>
              <a:grpSpLocks/>
            </p:cNvGrpSpPr>
            <p:nvPr/>
          </p:nvGrpSpPr>
          <p:grpSpPr bwMode="auto">
            <a:xfrm>
              <a:off x="4672806" y="6173787"/>
              <a:ext cx="609600" cy="609600"/>
              <a:chOff x="3072606" y="992187"/>
              <a:chExt cx="609600" cy="609600"/>
            </a:xfrm>
          </p:grpSpPr>
          <p:sp>
            <p:nvSpPr>
              <p:cNvPr id="31786" name="AutoShape 34"/>
              <p:cNvSpPr>
                <a:spLocks/>
              </p:cNvSpPr>
              <p:nvPr/>
            </p:nvSpPr>
            <p:spPr bwMode="auto">
              <a:xfrm>
                <a:off x="3072606" y="992187"/>
                <a:ext cx="609600" cy="609600"/>
              </a:xfrm>
              <a:custGeom>
                <a:avLst/>
                <a:gdLst>
                  <a:gd name="T0" fmla="*/ 245672679 w 21504"/>
                  <a:gd name="T1" fmla="*/ 258305847 h 21158"/>
                  <a:gd name="T2" fmla="*/ 0 60000 65536"/>
                  <a:gd name="T3" fmla="*/ 0 w 21504"/>
                  <a:gd name="T4" fmla="*/ 0 h 21158"/>
                  <a:gd name="T5" fmla="*/ 21504 w 21504"/>
                  <a:gd name="T6" fmla="*/ 21158 h 21158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504" h="21158">
                    <a:moveTo>
                      <a:pt x="10" y="0"/>
                    </a:moveTo>
                    <a:cubicBezTo>
                      <a:pt x="89" y="335"/>
                      <a:pt x="1427" y="67"/>
                      <a:pt x="1742" y="67"/>
                    </a:cubicBezTo>
                    <a:cubicBezTo>
                      <a:pt x="2714" y="67"/>
                      <a:pt x="3685" y="134"/>
                      <a:pt x="4656" y="134"/>
                    </a:cubicBezTo>
                    <a:cubicBezTo>
                      <a:pt x="6440" y="134"/>
                      <a:pt x="8225" y="537"/>
                      <a:pt x="10010" y="537"/>
                    </a:cubicBezTo>
                    <a:cubicBezTo>
                      <a:pt x="13815" y="604"/>
                      <a:pt x="17647" y="-67"/>
                      <a:pt x="21453" y="134"/>
                    </a:cubicBezTo>
                    <a:cubicBezTo>
                      <a:pt x="21584" y="1342"/>
                      <a:pt x="21427" y="3287"/>
                      <a:pt x="21400" y="4629"/>
                    </a:cubicBezTo>
                    <a:cubicBezTo>
                      <a:pt x="21374" y="6239"/>
                      <a:pt x="21243" y="7983"/>
                      <a:pt x="21295" y="9593"/>
                    </a:cubicBezTo>
                    <a:cubicBezTo>
                      <a:pt x="21348" y="11202"/>
                      <a:pt x="21427" y="12611"/>
                      <a:pt x="21427" y="14221"/>
                    </a:cubicBezTo>
                    <a:cubicBezTo>
                      <a:pt x="21427" y="15898"/>
                      <a:pt x="21322" y="17508"/>
                      <a:pt x="21348" y="19252"/>
                    </a:cubicBezTo>
                    <a:cubicBezTo>
                      <a:pt x="21348" y="19789"/>
                      <a:pt x="21374" y="20326"/>
                      <a:pt x="21374" y="20862"/>
                    </a:cubicBezTo>
                    <a:cubicBezTo>
                      <a:pt x="20455" y="21533"/>
                      <a:pt x="19248" y="20862"/>
                      <a:pt x="18303" y="20795"/>
                    </a:cubicBezTo>
                    <a:cubicBezTo>
                      <a:pt x="17096" y="20728"/>
                      <a:pt x="15889" y="20929"/>
                      <a:pt x="14681" y="20929"/>
                    </a:cubicBezTo>
                    <a:cubicBezTo>
                      <a:pt x="12346" y="20929"/>
                      <a:pt x="9984" y="20862"/>
                      <a:pt x="7648" y="20862"/>
                    </a:cubicBezTo>
                    <a:cubicBezTo>
                      <a:pt x="6309" y="20862"/>
                      <a:pt x="4971" y="20594"/>
                      <a:pt x="3632" y="20594"/>
                    </a:cubicBezTo>
                    <a:cubicBezTo>
                      <a:pt x="2530" y="20594"/>
                      <a:pt x="1218" y="19923"/>
                      <a:pt x="141" y="20527"/>
                    </a:cubicBezTo>
                    <a:cubicBezTo>
                      <a:pt x="10" y="19118"/>
                      <a:pt x="36" y="17240"/>
                      <a:pt x="10" y="15764"/>
                    </a:cubicBezTo>
                    <a:cubicBezTo>
                      <a:pt x="-16" y="14221"/>
                      <a:pt x="10" y="12812"/>
                      <a:pt x="89" y="11337"/>
                    </a:cubicBezTo>
                    <a:cubicBezTo>
                      <a:pt x="273" y="8318"/>
                      <a:pt x="89" y="4897"/>
                      <a:pt x="89" y="1811"/>
                    </a:cubicBezTo>
                    <a:cubicBezTo>
                      <a:pt x="89" y="1275"/>
                      <a:pt x="115" y="872"/>
                      <a:pt x="89" y="403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7" name="AutoShape 15"/>
              <p:cNvSpPr>
                <a:spLocks/>
              </p:cNvSpPr>
              <p:nvPr/>
            </p:nvSpPr>
            <p:spPr bwMode="auto">
              <a:xfrm>
                <a:off x="3190081" y="1182687"/>
                <a:ext cx="377825" cy="290513"/>
              </a:xfrm>
              <a:custGeom>
                <a:avLst/>
                <a:gdLst>
                  <a:gd name="T0" fmla="*/ 0 w 21600"/>
                  <a:gd name="T1" fmla="*/ 1645231 h 21600"/>
                  <a:gd name="T2" fmla="*/ 2143300 w 21600"/>
                  <a:gd name="T3" fmla="*/ 3907306 h 21600"/>
                  <a:gd name="T4" fmla="*/ 6608876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>
                    <a:moveTo>
                      <a:pt x="0" y="9095"/>
                    </a:moveTo>
                    <a:cubicBezTo>
                      <a:pt x="3211" y="12126"/>
                      <a:pt x="4670" y="17431"/>
                      <a:pt x="7005" y="21600"/>
                    </a:cubicBezTo>
                    <a:cubicBezTo>
                      <a:pt x="12844" y="15158"/>
                      <a:pt x="16346" y="6821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83" name="Group 141"/>
            <p:cNvGrpSpPr>
              <a:grpSpLocks/>
            </p:cNvGrpSpPr>
            <p:nvPr/>
          </p:nvGrpSpPr>
          <p:grpSpPr bwMode="auto">
            <a:xfrm>
              <a:off x="8158956" y="5868987"/>
              <a:ext cx="609600" cy="609600"/>
              <a:chOff x="3072606" y="992187"/>
              <a:chExt cx="609600" cy="609600"/>
            </a:xfrm>
          </p:grpSpPr>
          <p:sp>
            <p:nvSpPr>
              <p:cNvPr id="31784" name="AutoShape 34"/>
              <p:cNvSpPr>
                <a:spLocks/>
              </p:cNvSpPr>
              <p:nvPr/>
            </p:nvSpPr>
            <p:spPr bwMode="auto">
              <a:xfrm>
                <a:off x="3072606" y="992187"/>
                <a:ext cx="609600" cy="609600"/>
              </a:xfrm>
              <a:custGeom>
                <a:avLst/>
                <a:gdLst>
                  <a:gd name="T0" fmla="*/ 245672679 w 21504"/>
                  <a:gd name="T1" fmla="*/ 258305847 h 21158"/>
                  <a:gd name="T2" fmla="*/ 0 60000 65536"/>
                  <a:gd name="T3" fmla="*/ 0 w 21504"/>
                  <a:gd name="T4" fmla="*/ 0 h 21158"/>
                  <a:gd name="T5" fmla="*/ 21504 w 21504"/>
                  <a:gd name="T6" fmla="*/ 21158 h 21158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504" h="21158">
                    <a:moveTo>
                      <a:pt x="10" y="0"/>
                    </a:moveTo>
                    <a:cubicBezTo>
                      <a:pt x="89" y="335"/>
                      <a:pt x="1427" y="67"/>
                      <a:pt x="1742" y="67"/>
                    </a:cubicBezTo>
                    <a:cubicBezTo>
                      <a:pt x="2714" y="67"/>
                      <a:pt x="3685" y="134"/>
                      <a:pt x="4656" y="134"/>
                    </a:cubicBezTo>
                    <a:cubicBezTo>
                      <a:pt x="6440" y="134"/>
                      <a:pt x="8225" y="537"/>
                      <a:pt x="10010" y="537"/>
                    </a:cubicBezTo>
                    <a:cubicBezTo>
                      <a:pt x="13815" y="604"/>
                      <a:pt x="17647" y="-67"/>
                      <a:pt x="21453" y="134"/>
                    </a:cubicBezTo>
                    <a:cubicBezTo>
                      <a:pt x="21584" y="1342"/>
                      <a:pt x="21427" y="3287"/>
                      <a:pt x="21400" y="4629"/>
                    </a:cubicBezTo>
                    <a:cubicBezTo>
                      <a:pt x="21374" y="6239"/>
                      <a:pt x="21243" y="7983"/>
                      <a:pt x="21295" y="9593"/>
                    </a:cubicBezTo>
                    <a:cubicBezTo>
                      <a:pt x="21348" y="11202"/>
                      <a:pt x="21427" y="12611"/>
                      <a:pt x="21427" y="14221"/>
                    </a:cubicBezTo>
                    <a:cubicBezTo>
                      <a:pt x="21427" y="15898"/>
                      <a:pt x="21322" y="17508"/>
                      <a:pt x="21348" y="19252"/>
                    </a:cubicBezTo>
                    <a:cubicBezTo>
                      <a:pt x="21348" y="19789"/>
                      <a:pt x="21374" y="20326"/>
                      <a:pt x="21374" y="20862"/>
                    </a:cubicBezTo>
                    <a:cubicBezTo>
                      <a:pt x="20455" y="21533"/>
                      <a:pt x="19248" y="20862"/>
                      <a:pt x="18303" y="20795"/>
                    </a:cubicBezTo>
                    <a:cubicBezTo>
                      <a:pt x="17096" y="20728"/>
                      <a:pt x="15889" y="20929"/>
                      <a:pt x="14681" y="20929"/>
                    </a:cubicBezTo>
                    <a:cubicBezTo>
                      <a:pt x="12346" y="20929"/>
                      <a:pt x="9984" y="20862"/>
                      <a:pt x="7648" y="20862"/>
                    </a:cubicBezTo>
                    <a:cubicBezTo>
                      <a:pt x="6309" y="20862"/>
                      <a:pt x="4971" y="20594"/>
                      <a:pt x="3632" y="20594"/>
                    </a:cubicBezTo>
                    <a:cubicBezTo>
                      <a:pt x="2530" y="20594"/>
                      <a:pt x="1218" y="19923"/>
                      <a:pt x="141" y="20527"/>
                    </a:cubicBezTo>
                    <a:cubicBezTo>
                      <a:pt x="10" y="19118"/>
                      <a:pt x="36" y="17240"/>
                      <a:pt x="10" y="15764"/>
                    </a:cubicBezTo>
                    <a:cubicBezTo>
                      <a:pt x="-16" y="14221"/>
                      <a:pt x="10" y="12812"/>
                      <a:pt x="89" y="11337"/>
                    </a:cubicBezTo>
                    <a:cubicBezTo>
                      <a:pt x="273" y="8318"/>
                      <a:pt x="89" y="4897"/>
                      <a:pt x="89" y="1811"/>
                    </a:cubicBezTo>
                    <a:cubicBezTo>
                      <a:pt x="89" y="1275"/>
                      <a:pt x="115" y="872"/>
                      <a:pt x="89" y="403"/>
                    </a:cubicBez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5" name="AutoShape 15"/>
              <p:cNvSpPr>
                <a:spLocks/>
              </p:cNvSpPr>
              <p:nvPr/>
            </p:nvSpPr>
            <p:spPr bwMode="auto">
              <a:xfrm>
                <a:off x="3190081" y="1182687"/>
                <a:ext cx="377825" cy="290513"/>
              </a:xfrm>
              <a:custGeom>
                <a:avLst/>
                <a:gdLst>
                  <a:gd name="T0" fmla="*/ 0 w 21600"/>
                  <a:gd name="T1" fmla="*/ 1645231 h 21600"/>
                  <a:gd name="T2" fmla="*/ 2143300 w 21600"/>
                  <a:gd name="T3" fmla="*/ 3907306 h 21600"/>
                  <a:gd name="T4" fmla="*/ 6608876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>
                    <a:moveTo>
                      <a:pt x="0" y="9095"/>
                    </a:moveTo>
                    <a:cubicBezTo>
                      <a:pt x="3211" y="12126"/>
                      <a:pt x="4670" y="17431"/>
                      <a:pt x="7005" y="21600"/>
                    </a:cubicBezTo>
                    <a:cubicBezTo>
                      <a:pt x="12844" y="15158"/>
                      <a:pt x="16346" y="6821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31752" name="AutoShape 27"/>
          <p:cNvSpPr>
            <a:spLocks/>
          </p:cNvSpPr>
          <p:nvPr/>
        </p:nvSpPr>
        <p:spPr bwMode="auto">
          <a:xfrm>
            <a:off x="557213" y="534988"/>
            <a:ext cx="11963400" cy="8991600"/>
          </a:xfrm>
          <a:custGeom>
            <a:avLst/>
            <a:gdLst>
              <a:gd name="T0" fmla="*/ 40492788 w 21600"/>
              <a:gd name="T1" fmla="*/ 15526048 h 21528"/>
              <a:gd name="T2" fmla="*/ 1839038107 w 21600"/>
              <a:gd name="T3" fmla="*/ 6280086 h 21528"/>
              <a:gd name="T4" fmla="*/ 2147483647 w 21600"/>
              <a:gd name="T5" fmla="*/ 6105500 h 21528"/>
              <a:gd name="T6" fmla="*/ 2147483647 w 21600"/>
              <a:gd name="T7" fmla="*/ 15526048 h 21528"/>
              <a:gd name="T8" fmla="*/ 2147483647 w 21600"/>
              <a:gd name="T9" fmla="*/ 596787370 h 21528"/>
              <a:gd name="T10" fmla="*/ 2147483647 w 21600"/>
              <a:gd name="T11" fmla="*/ 1159033443 h 21528"/>
              <a:gd name="T12" fmla="*/ 2147483647 w 21600"/>
              <a:gd name="T13" fmla="*/ 2147483647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2147483647 w 21600"/>
              <a:gd name="T19" fmla="*/ 2147483647 h 21528"/>
              <a:gd name="T20" fmla="*/ 2147483647 w 21600"/>
              <a:gd name="T21" fmla="*/ 2147483647 h 21528"/>
              <a:gd name="T22" fmla="*/ 0 w 21600"/>
              <a:gd name="T23" fmla="*/ 2147483647 h 21528"/>
              <a:gd name="T24" fmla="*/ 13497595 w 21600"/>
              <a:gd name="T25" fmla="*/ 1421578210 h 21528"/>
              <a:gd name="T26" fmla="*/ 13497595 w 21600"/>
              <a:gd name="T27" fmla="*/ 690466125 h 21528"/>
              <a:gd name="T28" fmla="*/ 13497595 w 21600"/>
              <a:gd name="T29" fmla="*/ 610550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1753" name="Picture 2" descr="C:\Users\MidasN\Documents\Master\KTH\HCID Principles of Design\Assignment 3\Images\NK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2013" y="839788"/>
            <a:ext cx="11277600" cy="845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54" name="Group 186"/>
          <p:cNvGrpSpPr>
            <a:grpSpLocks/>
          </p:cNvGrpSpPr>
          <p:nvPr/>
        </p:nvGrpSpPr>
        <p:grpSpPr bwMode="auto">
          <a:xfrm>
            <a:off x="11301413" y="958850"/>
            <a:ext cx="676275" cy="566738"/>
            <a:chOff x="11302206" y="958117"/>
            <a:chExt cx="675034" cy="567470"/>
          </a:xfrm>
        </p:grpSpPr>
        <p:sp>
          <p:nvSpPr>
            <p:cNvPr id="31765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66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67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1755" name="Group 6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31757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58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59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60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61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62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63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31764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188" name="Oval 187">
            <a:hlinkClick r:id="rId9" action="ppaction://hlinksldjump"/>
          </p:cNvPr>
          <p:cNvSpPr/>
          <p:nvPr/>
        </p:nvSpPr>
        <p:spPr>
          <a:xfrm>
            <a:off x="11282363" y="915988"/>
            <a:ext cx="7620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1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2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3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2774" name="Group 184"/>
          <p:cNvGrpSpPr>
            <a:grpSpLocks/>
          </p:cNvGrpSpPr>
          <p:nvPr/>
        </p:nvGrpSpPr>
        <p:grpSpPr bwMode="auto">
          <a:xfrm>
            <a:off x="0" y="611188"/>
            <a:ext cx="13003213" cy="10493375"/>
            <a:chOff x="0" y="611187"/>
            <a:chExt cx="13003213" cy="10492846"/>
          </a:xfrm>
        </p:grpSpPr>
        <p:sp>
          <p:nvSpPr>
            <p:cNvPr id="32791" name="TextBox 100"/>
            <p:cNvSpPr txBox="1">
              <a:spLocks noChangeArrowheads="1"/>
            </p:cNvSpPr>
            <p:nvPr/>
          </p:nvSpPr>
          <p:spPr bwMode="auto">
            <a:xfrm>
              <a:off x="2920206" y="611187"/>
              <a:ext cx="708660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6600">
                  <a:latin typeface="Myriad Pro" pitchFamily="34" charset="0"/>
                </a:rPr>
                <a:t>Lookbook</a:t>
              </a:r>
            </a:p>
          </p:txBody>
        </p:sp>
        <p:grpSp>
          <p:nvGrpSpPr>
            <p:cNvPr id="32792" name="Group 183"/>
            <p:cNvGrpSpPr>
              <a:grpSpLocks/>
            </p:cNvGrpSpPr>
            <p:nvPr/>
          </p:nvGrpSpPr>
          <p:grpSpPr bwMode="auto">
            <a:xfrm>
              <a:off x="0" y="2211387"/>
              <a:ext cx="13003213" cy="8892646"/>
              <a:chOff x="0" y="2211387"/>
              <a:chExt cx="13003213" cy="8892646"/>
            </a:xfrm>
          </p:grpSpPr>
          <p:pic>
            <p:nvPicPr>
              <p:cNvPr id="32793" name="Picture 9" descr="C:\Users\MidasN\Documents\Master\KTH\HCID Principles of Design\Assignment 3\Images\GiveMeWings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82406" y="5487987"/>
                <a:ext cx="3507259" cy="4987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794" name="Picture 4" descr="C:\Users\MidasN\Documents\Master\KTH\HCID Principles of Design\Assignment 3\Images\NormalWomanSlimClothes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53806" y="2211387"/>
                <a:ext cx="4857329" cy="3659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795" name="Picture 2" descr="C:\Users\MidasN\Documents\Master\KTH\HCID Principles of Design\Assignment 3\Images\NK2.jpg">
                <a:hlinkClick r:id="rId4" action="ppaction://hlinksldjump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0" y="2211387"/>
                <a:ext cx="5281083" cy="3960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796" name="Picture 3" descr="C:\Users\MidasN\Documents\Master\KTH\HCID Principles of Design\Assignment 3\Images\NK3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787605" y="7850186"/>
                <a:ext cx="4215607" cy="26381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797" name="Picture 6" descr="C:\Users\MidasN\Documents\Master\KTH\HCID Principles of Design\Assignment 3\Images\ShoesVintage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0" y="6173787"/>
                <a:ext cx="5282406" cy="4930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798" name="Picture 7" descr="C:\Users\MidasN\Documents\Master\KTH\HCID Principles of Design\Assignment 3\Images\Dress Alex + Alex Cap Sleeve Wrap Dress.jp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8774113" y="2211387"/>
                <a:ext cx="4229100" cy="563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2799" name="Group 105"/>
              <p:cNvGrpSpPr>
                <a:grpSpLocks/>
              </p:cNvGrpSpPr>
              <p:nvPr/>
            </p:nvGrpSpPr>
            <p:grpSpPr bwMode="auto">
              <a:xfrm>
                <a:off x="46728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2832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3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4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00" name="Group 109"/>
              <p:cNvGrpSpPr>
                <a:grpSpLocks/>
              </p:cNvGrpSpPr>
              <p:nvPr/>
            </p:nvGrpSpPr>
            <p:grpSpPr bwMode="auto">
              <a:xfrm>
                <a:off x="81780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2829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0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1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01" name="Group 113"/>
              <p:cNvGrpSpPr>
                <a:grpSpLocks/>
              </p:cNvGrpSpPr>
              <p:nvPr/>
            </p:nvGrpSpPr>
            <p:grpSpPr bwMode="auto">
              <a:xfrm>
                <a:off x="123690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2826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7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8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02" name="Group 117"/>
              <p:cNvGrpSpPr>
                <a:grpSpLocks/>
              </p:cNvGrpSpPr>
              <p:nvPr/>
            </p:nvGrpSpPr>
            <p:grpSpPr bwMode="auto">
              <a:xfrm>
                <a:off x="4672806" y="61737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2823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4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5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03" name="Group 121"/>
              <p:cNvGrpSpPr>
                <a:grpSpLocks/>
              </p:cNvGrpSpPr>
              <p:nvPr/>
            </p:nvGrpSpPr>
            <p:grpSpPr bwMode="auto">
              <a:xfrm>
                <a:off x="8146474" y="5884753"/>
                <a:ext cx="609600" cy="609600"/>
                <a:chOff x="2310607" y="1068387"/>
                <a:chExt cx="609600" cy="609600"/>
              </a:xfrm>
            </p:grpSpPr>
            <p:sp>
              <p:nvSpPr>
                <p:cNvPr id="32820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1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2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04" name="Group 125"/>
              <p:cNvGrpSpPr>
                <a:grpSpLocks/>
              </p:cNvGrpSpPr>
              <p:nvPr/>
            </p:nvGrpSpPr>
            <p:grpSpPr bwMode="auto">
              <a:xfrm>
                <a:off x="12393613" y="78501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2817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18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19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05" name="Group 129"/>
              <p:cNvGrpSpPr>
                <a:grpSpLocks/>
              </p:cNvGrpSpPr>
              <p:nvPr/>
            </p:nvGrpSpPr>
            <p:grpSpPr bwMode="auto">
              <a:xfrm>
                <a:off x="4672806" y="2211387"/>
                <a:ext cx="609600" cy="609600"/>
                <a:chOff x="3072606" y="992187"/>
                <a:chExt cx="609600" cy="609600"/>
              </a:xfrm>
            </p:grpSpPr>
            <p:sp>
              <p:nvSpPr>
                <p:cNvPr id="32815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16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06" name="Group 132"/>
              <p:cNvGrpSpPr>
                <a:grpSpLocks/>
              </p:cNvGrpSpPr>
              <p:nvPr/>
            </p:nvGrpSpPr>
            <p:grpSpPr bwMode="auto">
              <a:xfrm>
                <a:off x="8178006" y="2211387"/>
                <a:ext cx="609600" cy="609600"/>
                <a:chOff x="3072606" y="992187"/>
                <a:chExt cx="609600" cy="609600"/>
              </a:xfrm>
            </p:grpSpPr>
            <p:sp>
              <p:nvSpPr>
                <p:cNvPr id="32813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14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07" name="Group 138"/>
              <p:cNvGrpSpPr>
                <a:grpSpLocks/>
              </p:cNvGrpSpPr>
              <p:nvPr/>
            </p:nvGrpSpPr>
            <p:grpSpPr bwMode="auto">
              <a:xfrm>
                <a:off x="4672806" y="6173787"/>
                <a:ext cx="609600" cy="609600"/>
                <a:chOff x="3072606" y="992187"/>
                <a:chExt cx="609600" cy="609600"/>
              </a:xfrm>
            </p:grpSpPr>
            <p:sp>
              <p:nvSpPr>
                <p:cNvPr id="32811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12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08" name="Group 141"/>
              <p:cNvGrpSpPr>
                <a:grpSpLocks/>
              </p:cNvGrpSpPr>
              <p:nvPr/>
            </p:nvGrpSpPr>
            <p:grpSpPr bwMode="auto">
              <a:xfrm>
                <a:off x="8158956" y="5868987"/>
                <a:ext cx="609600" cy="609600"/>
                <a:chOff x="3072606" y="992187"/>
                <a:chExt cx="609600" cy="609600"/>
              </a:xfrm>
            </p:grpSpPr>
            <p:sp>
              <p:nvSpPr>
                <p:cNvPr id="32809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10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2775" name="AutoShape 27"/>
          <p:cNvSpPr>
            <a:spLocks/>
          </p:cNvSpPr>
          <p:nvPr/>
        </p:nvSpPr>
        <p:spPr bwMode="auto">
          <a:xfrm>
            <a:off x="938213" y="763588"/>
            <a:ext cx="11353800" cy="8610600"/>
          </a:xfrm>
          <a:custGeom>
            <a:avLst/>
            <a:gdLst>
              <a:gd name="T0" fmla="*/ 36470932 w 21600"/>
              <a:gd name="T1" fmla="*/ 14238209 h 21528"/>
              <a:gd name="T2" fmla="*/ 1656395296 w 21600"/>
              <a:gd name="T3" fmla="*/ 5759198 h 21528"/>
              <a:gd name="T4" fmla="*/ 2147483647 w 21600"/>
              <a:gd name="T5" fmla="*/ 5599209 h 21528"/>
              <a:gd name="T6" fmla="*/ 2147483647 w 21600"/>
              <a:gd name="T7" fmla="*/ 14238209 h 21528"/>
              <a:gd name="T8" fmla="*/ 2147483647 w 21600"/>
              <a:gd name="T9" fmla="*/ 547283866 h 21528"/>
              <a:gd name="T10" fmla="*/ 2147483647 w 21600"/>
              <a:gd name="T11" fmla="*/ 1062891550 h 21528"/>
              <a:gd name="T12" fmla="*/ 2147483647 w 21600"/>
              <a:gd name="T13" fmla="*/ 2060032506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2147483647 w 21600"/>
              <a:gd name="T19" fmla="*/ 2147483647 h 21528"/>
              <a:gd name="T20" fmla="*/ 2147483647 w 21600"/>
              <a:gd name="T21" fmla="*/ 2147483647 h 21528"/>
              <a:gd name="T22" fmla="*/ 0 w 21600"/>
              <a:gd name="T23" fmla="*/ 2147483647 h 21528"/>
              <a:gd name="T24" fmla="*/ 12156976 w 21600"/>
              <a:gd name="T25" fmla="*/ 1303657886 h 21528"/>
              <a:gd name="T26" fmla="*/ 12156976 w 21600"/>
              <a:gd name="T27" fmla="*/ 633191848 h 21528"/>
              <a:gd name="T28" fmla="*/ 12156976 w 21600"/>
              <a:gd name="T29" fmla="*/ 5599209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2776" name="Picture 4" descr="C:\Users\MidasN\Documents\Master\KTH\HCID Principles of Design\Assignment 3\Images\NormalWomanSlimCloth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3013" y="1068388"/>
            <a:ext cx="10591800" cy="797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777" name="Group 186"/>
          <p:cNvGrpSpPr>
            <a:grpSpLocks/>
          </p:cNvGrpSpPr>
          <p:nvPr/>
        </p:nvGrpSpPr>
        <p:grpSpPr bwMode="auto">
          <a:xfrm>
            <a:off x="11301413" y="958850"/>
            <a:ext cx="676275" cy="566738"/>
            <a:chOff x="11302206" y="958117"/>
            <a:chExt cx="675034" cy="567470"/>
          </a:xfrm>
        </p:grpSpPr>
        <p:sp>
          <p:nvSpPr>
            <p:cNvPr id="32788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9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90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2778" name="Group 6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32780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1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2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3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4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5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6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32787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188" name="Oval 187">
            <a:hlinkClick r:id="rId9" action="ppaction://hlinksldjump"/>
          </p:cNvPr>
          <p:cNvSpPr/>
          <p:nvPr/>
        </p:nvSpPr>
        <p:spPr>
          <a:xfrm>
            <a:off x="11282363" y="915988"/>
            <a:ext cx="7620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184"/>
          <p:cNvGrpSpPr>
            <a:grpSpLocks/>
          </p:cNvGrpSpPr>
          <p:nvPr/>
        </p:nvGrpSpPr>
        <p:grpSpPr bwMode="auto">
          <a:xfrm>
            <a:off x="0" y="611188"/>
            <a:ext cx="13003213" cy="10493375"/>
            <a:chOff x="0" y="611187"/>
            <a:chExt cx="13003213" cy="10492846"/>
          </a:xfrm>
        </p:grpSpPr>
        <p:sp>
          <p:nvSpPr>
            <p:cNvPr id="33816" name="TextBox 100"/>
            <p:cNvSpPr txBox="1">
              <a:spLocks noChangeArrowheads="1"/>
            </p:cNvSpPr>
            <p:nvPr/>
          </p:nvSpPr>
          <p:spPr bwMode="auto">
            <a:xfrm>
              <a:off x="2920206" y="611187"/>
              <a:ext cx="708660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6600">
                  <a:latin typeface="Myriad Pro" pitchFamily="34" charset="0"/>
                </a:rPr>
                <a:t>Lookbook</a:t>
              </a:r>
            </a:p>
          </p:txBody>
        </p:sp>
        <p:grpSp>
          <p:nvGrpSpPr>
            <p:cNvPr id="33817" name="Group 183"/>
            <p:cNvGrpSpPr>
              <a:grpSpLocks/>
            </p:cNvGrpSpPr>
            <p:nvPr/>
          </p:nvGrpSpPr>
          <p:grpSpPr bwMode="auto">
            <a:xfrm>
              <a:off x="0" y="2211387"/>
              <a:ext cx="13003213" cy="8892646"/>
              <a:chOff x="0" y="2211387"/>
              <a:chExt cx="13003213" cy="8892646"/>
            </a:xfrm>
          </p:grpSpPr>
          <p:pic>
            <p:nvPicPr>
              <p:cNvPr id="33818" name="Picture 9" descr="C:\Users\MidasN\Documents\Master\KTH\HCID Principles of Design\Assignment 3\Images\GiveMeWings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82406" y="5487987"/>
                <a:ext cx="3507259" cy="4987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819" name="Picture 4" descr="C:\Users\MidasN\Documents\Master\KTH\HCID Principles of Design\Assignment 3\Images\NormalWomanSlimClothes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53806" y="2211387"/>
                <a:ext cx="4857329" cy="3659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820" name="Picture 2" descr="C:\Users\MidasN\Documents\Master\KTH\HCID Principles of Design\Assignment 3\Images\NK2.jpg">
                <a:hlinkClick r:id="rId4" action="ppaction://hlinksldjump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0" y="2211387"/>
                <a:ext cx="5281083" cy="3960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821" name="Picture 3" descr="C:\Users\MidasN\Documents\Master\KTH\HCID Principles of Design\Assignment 3\Images\NK3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787605" y="7850186"/>
                <a:ext cx="4215607" cy="26381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822" name="Picture 6" descr="C:\Users\MidasN\Documents\Master\KTH\HCID Principles of Design\Assignment 3\Images\ShoesVintage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0" y="6173787"/>
                <a:ext cx="5282406" cy="4930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823" name="Picture 7" descr="C:\Users\MidasN\Documents\Master\KTH\HCID Principles of Design\Assignment 3\Images\Dress Alex + Alex Cap Sleeve Wrap Dress.jp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8774113" y="2211387"/>
                <a:ext cx="4229100" cy="563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3824" name="Group 105"/>
              <p:cNvGrpSpPr>
                <a:grpSpLocks/>
              </p:cNvGrpSpPr>
              <p:nvPr/>
            </p:nvGrpSpPr>
            <p:grpSpPr bwMode="auto">
              <a:xfrm>
                <a:off x="46728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3857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58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59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3825" name="Group 109"/>
              <p:cNvGrpSpPr>
                <a:grpSpLocks/>
              </p:cNvGrpSpPr>
              <p:nvPr/>
            </p:nvGrpSpPr>
            <p:grpSpPr bwMode="auto">
              <a:xfrm>
                <a:off x="81780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3854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55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56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3826" name="Group 113"/>
              <p:cNvGrpSpPr>
                <a:grpSpLocks/>
              </p:cNvGrpSpPr>
              <p:nvPr/>
            </p:nvGrpSpPr>
            <p:grpSpPr bwMode="auto">
              <a:xfrm>
                <a:off x="123690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3851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52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53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3827" name="Group 117"/>
              <p:cNvGrpSpPr>
                <a:grpSpLocks/>
              </p:cNvGrpSpPr>
              <p:nvPr/>
            </p:nvGrpSpPr>
            <p:grpSpPr bwMode="auto">
              <a:xfrm>
                <a:off x="4672806" y="61737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3848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49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50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3828" name="Group 121"/>
              <p:cNvGrpSpPr>
                <a:grpSpLocks/>
              </p:cNvGrpSpPr>
              <p:nvPr/>
            </p:nvGrpSpPr>
            <p:grpSpPr bwMode="auto">
              <a:xfrm>
                <a:off x="8146474" y="5884753"/>
                <a:ext cx="609600" cy="609600"/>
                <a:chOff x="2310607" y="1068387"/>
                <a:chExt cx="609600" cy="609600"/>
              </a:xfrm>
            </p:grpSpPr>
            <p:sp>
              <p:nvSpPr>
                <p:cNvPr id="33845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46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47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3829" name="Group 125"/>
              <p:cNvGrpSpPr>
                <a:grpSpLocks/>
              </p:cNvGrpSpPr>
              <p:nvPr/>
            </p:nvGrpSpPr>
            <p:grpSpPr bwMode="auto">
              <a:xfrm>
                <a:off x="12393613" y="78501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3842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43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44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3830" name="Group 129"/>
              <p:cNvGrpSpPr>
                <a:grpSpLocks/>
              </p:cNvGrpSpPr>
              <p:nvPr/>
            </p:nvGrpSpPr>
            <p:grpSpPr bwMode="auto">
              <a:xfrm>
                <a:off x="4672806" y="2211387"/>
                <a:ext cx="609600" cy="609600"/>
                <a:chOff x="3072606" y="992187"/>
                <a:chExt cx="609600" cy="609600"/>
              </a:xfrm>
            </p:grpSpPr>
            <p:sp>
              <p:nvSpPr>
                <p:cNvPr id="33840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41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3831" name="Group 132"/>
              <p:cNvGrpSpPr>
                <a:grpSpLocks/>
              </p:cNvGrpSpPr>
              <p:nvPr/>
            </p:nvGrpSpPr>
            <p:grpSpPr bwMode="auto">
              <a:xfrm>
                <a:off x="8178006" y="2211387"/>
                <a:ext cx="609600" cy="609600"/>
                <a:chOff x="3072606" y="992187"/>
                <a:chExt cx="609600" cy="609600"/>
              </a:xfrm>
            </p:grpSpPr>
            <p:sp>
              <p:nvSpPr>
                <p:cNvPr id="33838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39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3832" name="Group 138"/>
              <p:cNvGrpSpPr>
                <a:grpSpLocks/>
              </p:cNvGrpSpPr>
              <p:nvPr/>
            </p:nvGrpSpPr>
            <p:grpSpPr bwMode="auto">
              <a:xfrm>
                <a:off x="4672806" y="6173787"/>
                <a:ext cx="609600" cy="609600"/>
                <a:chOff x="3072606" y="992187"/>
                <a:chExt cx="609600" cy="609600"/>
              </a:xfrm>
            </p:grpSpPr>
            <p:sp>
              <p:nvSpPr>
                <p:cNvPr id="33836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37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3833" name="Group 141"/>
              <p:cNvGrpSpPr>
                <a:grpSpLocks/>
              </p:cNvGrpSpPr>
              <p:nvPr/>
            </p:nvGrpSpPr>
            <p:grpSpPr bwMode="auto">
              <a:xfrm>
                <a:off x="8158956" y="5868987"/>
                <a:ext cx="609600" cy="609600"/>
                <a:chOff x="3072606" y="992187"/>
                <a:chExt cx="609600" cy="609600"/>
              </a:xfrm>
            </p:grpSpPr>
            <p:sp>
              <p:nvSpPr>
                <p:cNvPr id="33834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835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3795" name="AutoShape 27"/>
          <p:cNvSpPr>
            <a:spLocks/>
          </p:cNvSpPr>
          <p:nvPr/>
        </p:nvSpPr>
        <p:spPr bwMode="auto">
          <a:xfrm>
            <a:off x="3224213" y="534988"/>
            <a:ext cx="7086600" cy="8991600"/>
          </a:xfrm>
          <a:custGeom>
            <a:avLst/>
            <a:gdLst>
              <a:gd name="T0" fmla="*/ 14208305 w 21600"/>
              <a:gd name="T1" fmla="*/ 15526048 h 21528"/>
              <a:gd name="T2" fmla="*/ 645293916 w 21600"/>
              <a:gd name="T3" fmla="*/ 6280086 h 21528"/>
              <a:gd name="T4" fmla="*/ 1300059594 w 21600"/>
              <a:gd name="T5" fmla="*/ 6105500 h 21528"/>
              <a:gd name="T6" fmla="*/ 2147483647 w 21600"/>
              <a:gd name="T7" fmla="*/ 15526048 h 21528"/>
              <a:gd name="T8" fmla="*/ 2147483647 w 21600"/>
              <a:gd name="T9" fmla="*/ 596787370 h 21528"/>
              <a:gd name="T10" fmla="*/ 2147483647 w 21600"/>
              <a:gd name="T11" fmla="*/ 1159033443 h 21528"/>
              <a:gd name="T12" fmla="*/ 2147483647 w 21600"/>
              <a:gd name="T13" fmla="*/ 2147483647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1632231709 w 21600"/>
              <a:gd name="T19" fmla="*/ 2147483647 h 21528"/>
              <a:gd name="T20" fmla="*/ 1010619332 w 21600"/>
              <a:gd name="T21" fmla="*/ 2147483647 h 21528"/>
              <a:gd name="T22" fmla="*/ 0 w 21600"/>
              <a:gd name="T23" fmla="*/ 2147483647 h 21528"/>
              <a:gd name="T24" fmla="*/ 4736211 w 21600"/>
              <a:gd name="T25" fmla="*/ 1421578210 h 21528"/>
              <a:gd name="T26" fmla="*/ 4736211 w 21600"/>
              <a:gd name="T27" fmla="*/ 690466125 h 21528"/>
              <a:gd name="T28" fmla="*/ 4736211 w 21600"/>
              <a:gd name="T29" fmla="*/ 610550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3796" name="Group 6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33808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809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810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811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812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813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814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33815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188" name="Oval 187">
            <a:hlinkClick r:id="rId9" action="ppaction://hlinksldjump"/>
          </p:cNvPr>
          <p:cNvSpPr/>
          <p:nvPr/>
        </p:nvSpPr>
        <p:spPr>
          <a:xfrm>
            <a:off x="9320213" y="744538"/>
            <a:ext cx="7620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3798" name="Picture 7" descr="C:\Users\MidasN\Documents\Master\KTH\HCID Principles of Design\Assignment 3\Images\Dress Alex + Alex Cap Sleeve Wrap Dress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05213" y="763588"/>
            <a:ext cx="6324600" cy="843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799" name="Group 186"/>
          <p:cNvGrpSpPr>
            <a:grpSpLocks/>
          </p:cNvGrpSpPr>
          <p:nvPr/>
        </p:nvGrpSpPr>
        <p:grpSpPr bwMode="auto">
          <a:xfrm>
            <a:off x="9339263" y="787400"/>
            <a:ext cx="676275" cy="566738"/>
            <a:chOff x="11302206" y="958117"/>
            <a:chExt cx="675034" cy="567470"/>
          </a:xfrm>
        </p:grpSpPr>
        <p:sp>
          <p:nvSpPr>
            <p:cNvPr id="33805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806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807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0" name="Oval 69">
            <a:hlinkClick r:id="rId9" action="ppaction://hlinksldjump"/>
          </p:cNvPr>
          <p:cNvSpPr/>
          <p:nvPr/>
        </p:nvSpPr>
        <p:spPr>
          <a:xfrm>
            <a:off x="9320213" y="763588"/>
            <a:ext cx="7620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801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802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803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804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184"/>
          <p:cNvGrpSpPr>
            <a:grpSpLocks/>
          </p:cNvGrpSpPr>
          <p:nvPr/>
        </p:nvGrpSpPr>
        <p:grpSpPr bwMode="auto">
          <a:xfrm>
            <a:off x="0" y="611188"/>
            <a:ext cx="13003213" cy="10493375"/>
            <a:chOff x="0" y="611187"/>
            <a:chExt cx="13003213" cy="10492846"/>
          </a:xfrm>
        </p:grpSpPr>
        <p:sp>
          <p:nvSpPr>
            <p:cNvPr id="34839" name="TextBox 100"/>
            <p:cNvSpPr txBox="1">
              <a:spLocks noChangeArrowheads="1"/>
            </p:cNvSpPr>
            <p:nvPr/>
          </p:nvSpPr>
          <p:spPr bwMode="auto">
            <a:xfrm>
              <a:off x="2920206" y="611187"/>
              <a:ext cx="708660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6600">
                  <a:latin typeface="Myriad Pro" pitchFamily="34" charset="0"/>
                </a:rPr>
                <a:t>Lookbook</a:t>
              </a:r>
            </a:p>
          </p:txBody>
        </p:sp>
        <p:grpSp>
          <p:nvGrpSpPr>
            <p:cNvPr id="34840" name="Group 183"/>
            <p:cNvGrpSpPr>
              <a:grpSpLocks/>
            </p:cNvGrpSpPr>
            <p:nvPr/>
          </p:nvGrpSpPr>
          <p:grpSpPr bwMode="auto">
            <a:xfrm>
              <a:off x="0" y="2211387"/>
              <a:ext cx="13003213" cy="8892646"/>
              <a:chOff x="0" y="2211387"/>
              <a:chExt cx="13003213" cy="8892646"/>
            </a:xfrm>
          </p:grpSpPr>
          <p:pic>
            <p:nvPicPr>
              <p:cNvPr id="34841" name="Picture 9" descr="C:\Users\MidasN\Documents\Master\KTH\HCID Principles of Design\Assignment 3\Images\GiveMeWings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82406" y="5487987"/>
                <a:ext cx="3507259" cy="4987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842" name="Picture 4" descr="C:\Users\MidasN\Documents\Master\KTH\HCID Principles of Design\Assignment 3\Images\NormalWomanSlimClothes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53806" y="2211387"/>
                <a:ext cx="4857329" cy="3659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843" name="Picture 2" descr="C:\Users\MidasN\Documents\Master\KTH\HCID Principles of Design\Assignment 3\Images\NK2.jpg">
                <a:hlinkClick r:id="rId4" action="ppaction://hlinksldjump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0" y="2211387"/>
                <a:ext cx="5281083" cy="3960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844" name="Picture 3" descr="C:\Users\MidasN\Documents\Master\KTH\HCID Principles of Design\Assignment 3\Images\NK3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787605" y="7850186"/>
                <a:ext cx="4215607" cy="26381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845" name="Picture 6" descr="C:\Users\MidasN\Documents\Master\KTH\HCID Principles of Design\Assignment 3\Images\ShoesVintage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0" y="6173787"/>
                <a:ext cx="5282406" cy="4930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846" name="Picture 7" descr="C:\Users\MidasN\Documents\Master\KTH\HCID Principles of Design\Assignment 3\Images\Dress Alex + Alex Cap Sleeve Wrap Dress.jp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8774113" y="2211387"/>
                <a:ext cx="4229100" cy="563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4847" name="Group 105"/>
              <p:cNvGrpSpPr>
                <a:grpSpLocks/>
              </p:cNvGrpSpPr>
              <p:nvPr/>
            </p:nvGrpSpPr>
            <p:grpSpPr bwMode="auto">
              <a:xfrm>
                <a:off x="46728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4880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81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82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4848" name="Group 109"/>
              <p:cNvGrpSpPr>
                <a:grpSpLocks/>
              </p:cNvGrpSpPr>
              <p:nvPr/>
            </p:nvGrpSpPr>
            <p:grpSpPr bwMode="auto">
              <a:xfrm>
                <a:off x="81780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4877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78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79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4849" name="Group 113"/>
              <p:cNvGrpSpPr>
                <a:grpSpLocks/>
              </p:cNvGrpSpPr>
              <p:nvPr/>
            </p:nvGrpSpPr>
            <p:grpSpPr bwMode="auto">
              <a:xfrm>
                <a:off x="123690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4874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75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76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4850" name="Group 117"/>
              <p:cNvGrpSpPr>
                <a:grpSpLocks/>
              </p:cNvGrpSpPr>
              <p:nvPr/>
            </p:nvGrpSpPr>
            <p:grpSpPr bwMode="auto">
              <a:xfrm>
                <a:off x="4672806" y="61737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4871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72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73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4851" name="Group 121"/>
              <p:cNvGrpSpPr>
                <a:grpSpLocks/>
              </p:cNvGrpSpPr>
              <p:nvPr/>
            </p:nvGrpSpPr>
            <p:grpSpPr bwMode="auto">
              <a:xfrm>
                <a:off x="8146474" y="5884753"/>
                <a:ext cx="609600" cy="609600"/>
                <a:chOff x="2310607" y="1068387"/>
                <a:chExt cx="609600" cy="609600"/>
              </a:xfrm>
            </p:grpSpPr>
            <p:sp>
              <p:nvSpPr>
                <p:cNvPr id="34868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69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70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4852" name="Group 125"/>
              <p:cNvGrpSpPr>
                <a:grpSpLocks/>
              </p:cNvGrpSpPr>
              <p:nvPr/>
            </p:nvGrpSpPr>
            <p:grpSpPr bwMode="auto">
              <a:xfrm>
                <a:off x="12393613" y="78501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4865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66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67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4853" name="Group 129"/>
              <p:cNvGrpSpPr>
                <a:grpSpLocks/>
              </p:cNvGrpSpPr>
              <p:nvPr/>
            </p:nvGrpSpPr>
            <p:grpSpPr bwMode="auto">
              <a:xfrm>
                <a:off x="4672806" y="2211387"/>
                <a:ext cx="609600" cy="609600"/>
                <a:chOff x="3072606" y="992187"/>
                <a:chExt cx="609600" cy="609600"/>
              </a:xfrm>
            </p:grpSpPr>
            <p:sp>
              <p:nvSpPr>
                <p:cNvPr id="34863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64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4854" name="Group 132"/>
              <p:cNvGrpSpPr>
                <a:grpSpLocks/>
              </p:cNvGrpSpPr>
              <p:nvPr/>
            </p:nvGrpSpPr>
            <p:grpSpPr bwMode="auto">
              <a:xfrm>
                <a:off x="8178006" y="2211387"/>
                <a:ext cx="609600" cy="609600"/>
                <a:chOff x="3072606" y="992187"/>
                <a:chExt cx="609600" cy="609600"/>
              </a:xfrm>
            </p:grpSpPr>
            <p:sp>
              <p:nvSpPr>
                <p:cNvPr id="34861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62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4855" name="Group 138"/>
              <p:cNvGrpSpPr>
                <a:grpSpLocks/>
              </p:cNvGrpSpPr>
              <p:nvPr/>
            </p:nvGrpSpPr>
            <p:grpSpPr bwMode="auto">
              <a:xfrm>
                <a:off x="4672806" y="6173787"/>
                <a:ext cx="609600" cy="609600"/>
                <a:chOff x="3072606" y="992187"/>
                <a:chExt cx="609600" cy="609600"/>
              </a:xfrm>
            </p:grpSpPr>
            <p:sp>
              <p:nvSpPr>
                <p:cNvPr id="34859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60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4856" name="Group 141"/>
              <p:cNvGrpSpPr>
                <a:grpSpLocks/>
              </p:cNvGrpSpPr>
              <p:nvPr/>
            </p:nvGrpSpPr>
            <p:grpSpPr bwMode="auto">
              <a:xfrm>
                <a:off x="8158956" y="5868987"/>
                <a:ext cx="609600" cy="609600"/>
                <a:chOff x="3072606" y="992187"/>
                <a:chExt cx="609600" cy="609600"/>
              </a:xfrm>
            </p:grpSpPr>
            <p:sp>
              <p:nvSpPr>
                <p:cNvPr id="34857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4858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4819" name="AutoShape 27"/>
          <p:cNvSpPr>
            <a:spLocks/>
          </p:cNvSpPr>
          <p:nvPr/>
        </p:nvSpPr>
        <p:spPr bwMode="auto">
          <a:xfrm>
            <a:off x="1928813" y="534988"/>
            <a:ext cx="9448800" cy="8915400"/>
          </a:xfrm>
          <a:custGeom>
            <a:avLst/>
            <a:gdLst>
              <a:gd name="T0" fmla="*/ 25259352 w 21600"/>
              <a:gd name="T1" fmla="*/ 15264020 h 21528"/>
              <a:gd name="T2" fmla="*/ 1147188454 w 21600"/>
              <a:gd name="T3" fmla="*/ 6174270 h 21528"/>
              <a:gd name="T4" fmla="*/ 2147483647 w 21600"/>
              <a:gd name="T5" fmla="*/ 6002820 h 21528"/>
              <a:gd name="T6" fmla="*/ 2147483647 w 21600"/>
              <a:gd name="T7" fmla="*/ 15264020 h 21528"/>
              <a:gd name="T8" fmla="*/ 2147483647 w 21600"/>
              <a:gd name="T9" fmla="*/ 586715146 h 21528"/>
              <a:gd name="T10" fmla="*/ 2147483647 w 21600"/>
              <a:gd name="T11" fmla="*/ 1139472438 h 21528"/>
              <a:gd name="T12" fmla="*/ 2147483647 w 21600"/>
              <a:gd name="T13" fmla="*/ 2147483647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2147483647 w 21600"/>
              <a:gd name="T19" fmla="*/ 2147483647 h 21528"/>
              <a:gd name="T20" fmla="*/ 1796656737 w 21600"/>
              <a:gd name="T21" fmla="*/ 2147483647 h 21528"/>
              <a:gd name="T22" fmla="*/ 0 w 21600"/>
              <a:gd name="T23" fmla="*/ 2147483647 h 21528"/>
              <a:gd name="T24" fmla="*/ 8419931 w 21600"/>
              <a:gd name="T25" fmla="*/ 1397585763 h 21528"/>
              <a:gd name="T26" fmla="*/ 8419931 w 21600"/>
              <a:gd name="T27" fmla="*/ 678812752 h 21528"/>
              <a:gd name="T28" fmla="*/ 8419931 w 21600"/>
              <a:gd name="T29" fmla="*/ 600282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4820" name="Group 6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34831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2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3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4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5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6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7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34838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pic>
        <p:nvPicPr>
          <p:cNvPr id="34821" name="Picture 6" descr="C:\Users\MidasN\Documents\Master\KTH\HCID Principles of Design\Assignment 3\Images\ShoesVintag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57413" y="839788"/>
            <a:ext cx="8839200" cy="825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822" name="Group 186"/>
          <p:cNvGrpSpPr>
            <a:grpSpLocks/>
          </p:cNvGrpSpPr>
          <p:nvPr/>
        </p:nvGrpSpPr>
        <p:grpSpPr bwMode="auto">
          <a:xfrm>
            <a:off x="10444163" y="801688"/>
            <a:ext cx="676275" cy="566737"/>
            <a:chOff x="11302206" y="958117"/>
            <a:chExt cx="675034" cy="567470"/>
          </a:xfrm>
        </p:grpSpPr>
        <p:sp>
          <p:nvSpPr>
            <p:cNvPr id="34828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29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0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88" name="Oval 187">
            <a:hlinkClick r:id="rId9" action="ppaction://hlinksldjump"/>
          </p:cNvPr>
          <p:cNvSpPr/>
          <p:nvPr/>
        </p:nvSpPr>
        <p:spPr>
          <a:xfrm>
            <a:off x="10387013" y="763588"/>
            <a:ext cx="7620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824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5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6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7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184"/>
          <p:cNvGrpSpPr>
            <a:grpSpLocks/>
          </p:cNvGrpSpPr>
          <p:nvPr/>
        </p:nvGrpSpPr>
        <p:grpSpPr bwMode="auto">
          <a:xfrm>
            <a:off x="0" y="611188"/>
            <a:ext cx="13003213" cy="10493375"/>
            <a:chOff x="0" y="611187"/>
            <a:chExt cx="13003213" cy="10492846"/>
          </a:xfrm>
        </p:grpSpPr>
        <p:sp>
          <p:nvSpPr>
            <p:cNvPr id="35863" name="TextBox 100"/>
            <p:cNvSpPr txBox="1">
              <a:spLocks noChangeArrowheads="1"/>
            </p:cNvSpPr>
            <p:nvPr/>
          </p:nvSpPr>
          <p:spPr bwMode="auto">
            <a:xfrm>
              <a:off x="2920206" y="611187"/>
              <a:ext cx="708660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6600">
                  <a:latin typeface="Myriad Pro" pitchFamily="34" charset="0"/>
                </a:rPr>
                <a:t>Lookbook</a:t>
              </a:r>
            </a:p>
          </p:txBody>
        </p:sp>
        <p:grpSp>
          <p:nvGrpSpPr>
            <p:cNvPr id="35864" name="Group 183"/>
            <p:cNvGrpSpPr>
              <a:grpSpLocks/>
            </p:cNvGrpSpPr>
            <p:nvPr/>
          </p:nvGrpSpPr>
          <p:grpSpPr bwMode="auto">
            <a:xfrm>
              <a:off x="0" y="2211387"/>
              <a:ext cx="13003213" cy="8892646"/>
              <a:chOff x="0" y="2211387"/>
              <a:chExt cx="13003213" cy="8892646"/>
            </a:xfrm>
          </p:grpSpPr>
          <p:pic>
            <p:nvPicPr>
              <p:cNvPr id="35865" name="Picture 9" descr="C:\Users\MidasN\Documents\Master\KTH\HCID Principles of Design\Assignment 3\Images\GiveMeWings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82406" y="5487987"/>
                <a:ext cx="3507259" cy="4987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66" name="Picture 4" descr="C:\Users\MidasN\Documents\Master\KTH\HCID Principles of Design\Assignment 3\Images\NormalWomanSlimClothes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53806" y="2211387"/>
                <a:ext cx="4857329" cy="3659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67" name="Picture 2" descr="C:\Users\MidasN\Documents\Master\KTH\HCID Principles of Design\Assignment 3\Images\NK2.jpg">
                <a:hlinkClick r:id="rId4" action="ppaction://hlinksldjump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0" y="2211387"/>
                <a:ext cx="5281083" cy="3960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68" name="Picture 3" descr="C:\Users\MidasN\Documents\Master\KTH\HCID Principles of Design\Assignment 3\Images\NK3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787605" y="7850186"/>
                <a:ext cx="4215607" cy="26381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69" name="Picture 6" descr="C:\Users\MidasN\Documents\Master\KTH\HCID Principles of Design\Assignment 3\Images\ShoesVintage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0" y="6173787"/>
                <a:ext cx="5282406" cy="4930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70" name="Picture 7" descr="C:\Users\MidasN\Documents\Master\KTH\HCID Principles of Design\Assignment 3\Images\Dress Alex + Alex Cap Sleeve Wrap Dress.jp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8774113" y="2211387"/>
                <a:ext cx="4229100" cy="563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5871" name="Group 105"/>
              <p:cNvGrpSpPr>
                <a:grpSpLocks/>
              </p:cNvGrpSpPr>
              <p:nvPr/>
            </p:nvGrpSpPr>
            <p:grpSpPr bwMode="auto">
              <a:xfrm>
                <a:off x="46728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5904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905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906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5872" name="Group 109"/>
              <p:cNvGrpSpPr>
                <a:grpSpLocks/>
              </p:cNvGrpSpPr>
              <p:nvPr/>
            </p:nvGrpSpPr>
            <p:grpSpPr bwMode="auto">
              <a:xfrm>
                <a:off x="81780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5901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902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903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5873" name="Group 113"/>
              <p:cNvGrpSpPr>
                <a:grpSpLocks/>
              </p:cNvGrpSpPr>
              <p:nvPr/>
            </p:nvGrpSpPr>
            <p:grpSpPr bwMode="auto">
              <a:xfrm>
                <a:off x="123690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5898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899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900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5874" name="Group 117"/>
              <p:cNvGrpSpPr>
                <a:grpSpLocks/>
              </p:cNvGrpSpPr>
              <p:nvPr/>
            </p:nvGrpSpPr>
            <p:grpSpPr bwMode="auto">
              <a:xfrm>
                <a:off x="4672806" y="61737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5895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896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897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5875" name="Group 121"/>
              <p:cNvGrpSpPr>
                <a:grpSpLocks/>
              </p:cNvGrpSpPr>
              <p:nvPr/>
            </p:nvGrpSpPr>
            <p:grpSpPr bwMode="auto">
              <a:xfrm>
                <a:off x="8146474" y="5884753"/>
                <a:ext cx="609600" cy="609600"/>
                <a:chOff x="2310607" y="1068387"/>
                <a:chExt cx="609600" cy="609600"/>
              </a:xfrm>
            </p:grpSpPr>
            <p:sp>
              <p:nvSpPr>
                <p:cNvPr id="35892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893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894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5876" name="Group 125"/>
              <p:cNvGrpSpPr>
                <a:grpSpLocks/>
              </p:cNvGrpSpPr>
              <p:nvPr/>
            </p:nvGrpSpPr>
            <p:grpSpPr bwMode="auto">
              <a:xfrm>
                <a:off x="12393613" y="78501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5889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890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891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5877" name="Group 129"/>
              <p:cNvGrpSpPr>
                <a:grpSpLocks/>
              </p:cNvGrpSpPr>
              <p:nvPr/>
            </p:nvGrpSpPr>
            <p:grpSpPr bwMode="auto">
              <a:xfrm>
                <a:off x="4672806" y="2211387"/>
                <a:ext cx="609600" cy="609600"/>
                <a:chOff x="3072606" y="992187"/>
                <a:chExt cx="609600" cy="609600"/>
              </a:xfrm>
            </p:grpSpPr>
            <p:sp>
              <p:nvSpPr>
                <p:cNvPr id="35887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888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5878" name="Group 132"/>
              <p:cNvGrpSpPr>
                <a:grpSpLocks/>
              </p:cNvGrpSpPr>
              <p:nvPr/>
            </p:nvGrpSpPr>
            <p:grpSpPr bwMode="auto">
              <a:xfrm>
                <a:off x="8178006" y="2211387"/>
                <a:ext cx="609600" cy="609600"/>
                <a:chOff x="3072606" y="992187"/>
                <a:chExt cx="609600" cy="609600"/>
              </a:xfrm>
            </p:grpSpPr>
            <p:sp>
              <p:nvSpPr>
                <p:cNvPr id="35885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886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5879" name="Group 138"/>
              <p:cNvGrpSpPr>
                <a:grpSpLocks/>
              </p:cNvGrpSpPr>
              <p:nvPr/>
            </p:nvGrpSpPr>
            <p:grpSpPr bwMode="auto">
              <a:xfrm>
                <a:off x="4672806" y="6173787"/>
                <a:ext cx="609600" cy="609600"/>
                <a:chOff x="3072606" y="992187"/>
                <a:chExt cx="609600" cy="609600"/>
              </a:xfrm>
            </p:grpSpPr>
            <p:sp>
              <p:nvSpPr>
                <p:cNvPr id="35883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884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5880" name="Group 141"/>
              <p:cNvGrpSpPr>
                <a:grpSpLocks/>
              </p:cNvGrpSpPr>
              <p:nvPr/>
            </p:nvGrpSpPr>
            <p:grpSpPr bwMode="auto">
              <a:xfrm>
                <a:off x="8158956" y="5868987"/>
                <a:ext cx="609600" cy="609600"/>
                <a:chOff x="3072606" y="992187"/>
                <a:chExt cx="609600" cy="609600"/>
              </a:xfrm>
            </p:grpSpPr>
            <p:sp>
              <p:nvSpPr>
                <p:cNvPr id="35881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5882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5843" name="AutoShape 27"/>
          <p:cNvSpPr>
            <a:spLocks/>
          </p:cNvSpPr>
          <p:nvPr/>
        </p:nvSpPr>
        <p:spPr bwMode="auto">
          <a:xfrm>
            <a:off x="3376613" y="534988"/>
            <a:ext cx="6629400" cy="8991600"/>
          </a:xfrm>
          <a:custGeom>
            <a:avLst/>
            <a:gdLst>
              <a:gd name="T0" fmla="*/ 12434115 w 21600"/>
              <a:gd name="T1" fmla="*/ 15526048 h 21528"/>
              <a:gd name="T2" fmla="*/ 564715874 w 21600"/>
              <a:gd name="T3" fmla="*/ 6280086 h 21528"/>
              <a:gd name="T4" fmla="*/ 1137720950 w 21600"/>
              <a:gd name="T5" fmla="*/ 6105500 h 21528"/>
              <a:gd name="T6" fmla="*/ 2022238197 w 21600"/>
              <a:gd name="T7" fmla="*/ 15526048 h 21528"/>
              <a:gd name="T8" fmla="*/ 2022238197 w 21600"/>
              <a:gd name="T9" fmla="*/ 596787370 h 21528"/>
              <a:gd name="T10" fmla="*/ 2018093596 w 21600"/>
              <a:gd name="T11" fmla="*/ 1159033443 h 21528"/>
              <a:gd name="T12" fmla="*/ 2022238197 w 21600"/>
              <a:gd name="T13" fmla="*/ 2147483647 h 21528"/>
              <a:gd name="T14" fmla="*/ 2030528627 w 21600"/>
              <a:gd name="T15" fmla="*/ 2147483647 h 21528"/>
              <a:gd name="T16" fmla="*/ 2034673228 w 21600"/>
              <a:gd name="T17" fmla="*/ 2147483647 h 21528"/>
              <a:gd name="T18" fmla="*/ 1428416045 w 21600"/>
              <a:gd name="T19" fmla="*/ 2147483647 h 21528"/>
              <a:gd name="T20" fmla="*/ 884423330 w 21600"/>
              <a:gd name="T21" fmla="*/ 2147483647 h 21528"/>
              <a:gd name="T22" fmla="*/ 0 w 21600"/>
              <a:gd name="T23" fmla="*/ 2147483647 h 21528"/>
              <a:gd name="T24" fmla="*/ 4144602 w 21600"/>
              <a:gd name="T25" fmla="*/ 1421578210 h 21528"/>
              <a:gd name="T26" fmla="*/ 4144602 w 21600"/>
              <a:gd name="T27" fmla="*/ 690466125 h 21528"/>
              <a:gd name="T28" fmla="*/ 4144602 w 21600"/>
              <a:gd name="T29" fmla="*/ 610550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5844" name="Group 6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35855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6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7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8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9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0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1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35862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pic>
        <p:nvPicPr>
          <p:cNvPr id="35845" name="Picture 9" descr="C:\Users\MidasN\Documents\Master\KTH\HCID Principles of Design\Assignment 3\Images\GiveMeWing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7613" y="763588"/>
            <a:ext cx="5943600" cy="845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846" name="Group 186"/>
          <p:cNvGrpSpPr>
            <a:grpSpLocks/>
          </p:cNvGrpSpPr>
          <p:nvPr/>
        </p:nvGrpSpPr>
        <p:grpSpPr bwMode="auto">
          <a:xfrm>
            <a:off x="9091613" y="687388"/>
            <a:ext cx="676275" cy="566737"/>
            <a:chOff x="11302206" y="958117"/>
            <a:chExt cx="675034" cy="567470"/>
          </a:xfrm>
        </p:grpSpPr>
        <p:sp>
          <p:nvSpPr>
            <p:cNvPr id="35852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3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4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0" name="Oval 69">
            <a:hlinkClick r:id="rId9" action="ppaction://hlinksldjump"/>
          </p:cNvPr>
          <p:cNvSpPr/>
          <p:nvPr/>
        </p:nvSpPr>
        <p:spPr>
          <a:xfrm>
            <a:off x="9015413" y="668338"/>
            <a:ext cx="7620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848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849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850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851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867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868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869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6870" name="Group 184"/>
          <p:cNvGrpSpPr>
            <a:grpSpLocks/>
          </p:cNvGrpSpPr>
          <p:nvPr/>
        </p:nvGrpSpPr>
        <p:grpSpPr bwMode="auto">
          <a:xfrm>
            <a:off x="0" y="611188"/>
            <a:ext cx="13003213" cy="10493375"/>
            <a:chOff x="0" y="611187"/>
            <a:chExt cx="13003213" cy="10492846"/>
          </a:xfrm>
        </p:grpSpPr>
        <p:sp>
          <p:nvSpPr>
            <p:cNvPr id="36888" name="TextBox 100"/>
            <p:cNvSpPr txBox="1">
              <a:spLocks noChangeArrowheads="1"/>
            </p:cNvSpPr>
            <p:nvPr/>
          </p:nvSpPr>
          <p:spPr bwMode="auto">
            <a:xfrm>
              <a:off x="2920206" y="611187"/>
              <a:ext cx="708660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6600">
                  <a:latin typeface="Myriad Pro" pitchFamily="34" charset="0"/>
                </a:rPr>
                <a:t>Lookbook</a:t>
              </a:r>
            </a:p>
          </p:txBody>
        </p:sp>
        <p:grpSp>
          <p:nvGrpSpPr>
            <p:cNvPr id="36889" name="Group 183"/>
            <p:cNvGrpSpPr>
              <a:grpSpLocks/>
            </p:cNvGrpSpPr>
            <p:nvPr/>
          </p:nvGrpSpPr>
          <p:grpSpPr bwMode="auto">
            <a:xfrm>
              <a:off x="0" y="2211387"/>
              <a:ext cx="13003213" cy="8892646"/>
              <a:chOff x="0" y="2211387"/>
              <a:chExt cx="13003213" cy="8892646"/>
            </a:xfrm>
          </p:grpSpPr>
          <p:pic>
            <p:nvPicPr>
              <p:cNvPr id="36890" name="Picture 9" descr="C:\Users\MidasN\Documents\Master\KTH\HCID Principles of Design\Assignment 3\Images\GiveMeWings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82406" y="5487987"/>
                <a:ext cx="3507259" cy="4987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891" name="Picture 4" descr="C:\Users\MidasN\Documents\Master\KTH\HCID Principles of Design\Assignment 3\Images\NormalWomanSlimClothes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53806" y="2211387"/>
                <a:ext cx="4857329" cy="3659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892" name="Picture 2" descr="C:\Users\MidasN\Documents\Master\KTH\HCID Principles of Design\Assignment 3\Images\NK2.jpg">
                <a:hlinkClick r:id="rId4" action="ppaction://hlinksldjump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0" y="2211387"/>
                <a:ext cx="5281083" cy="3960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893" name="Picture 3" descr="C:\Users\MidasN\Documents\Master\KTH\HCID Principles of Design\Assignment 3\Images\NK3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787605" y="7850186"/>
                <a:ext cx="4215607" cy="26381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894" name="Picture 6" descr="C:\Users\MidasN\Documents\Master\KTH\HCID Principles of Design\Assignment 3\Images\ShoesVintage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0" y="6173787"/>
                <a:ext cx="5282406" cy="4930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895" name="Picture 7" descr="C:\Users\MidasN\Documents\Master\KTH\HCID Principles of Design\Assignment 3\Images\Dress Alex + Alex Cap Sleeve Wrap Dress.jp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8774113" y="2211387"/>
                <a:ext cx="4229100" cy="563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6896" name="Group 105"/>
              <p:cNvGrpSpPr>
                <a:grpSpLocks/>
              </p:cNvGrpSpPr>
              <p:nvPr/>
            </p:nvGrpSpPr>
            <p:grpSpPr bwMode="auto">
              <a:xfrm>
                <a:off x="46728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6929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30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31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6897" name="Group 109"/>
              <p:cNvGrpSpPr>
                <a:grpSpLocks/>
              </p:cNvGrpSpPr>
              <p:nvPr/>
            </p:nvGrpSpPr>
            <p:grpSpPr bwMode="auto">
              <a:xfrm>
                <a:off x="81780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6926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27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28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6898" name="Group 113"/>
              <p:cNvGrpSpPr>
                <a:grpSpLocks/>
              </p:cNvGrpSpPr>
              <p:nvPr/>
            </p:nvGrpSpPr>
            <p:grpSpPr bwMode="auto">
              <a:xfrm>
                <a:off x="12369006" y="22113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6923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24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25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6899" name="Group 117"/>
              <p:cNvGrpSpPr>
                <a:grpSpLocks/>
              </p:cNvGrpSpPr>
              <p:nvPr/>
            </p:nvGrpSpPr>
            <p:grpSpPr bwMode="auto">
              <a:xfrm>
                <a:off x="4672806" y="61737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6920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21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22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6900" name="Group 121"/>
              <p:cNvGrpSpPr>
                <a:grpSpLocks/>
              </p:cNvGrpSpPr>
              <p:nvPr/>
            </p:nvGrpSpPr>
            <p:grpSpPr bwMode="auto">
              <a:xfrm>
                <a:off x="8146474" y="5884753"/>
                <a:ext cx="609600" cy="609600"/>
                <a:chOff x="2310607" y="1068387"/>
                <a:chExt cx="609600" cy="609600"/>
              </a:xfrm>
            </p:grpSpPr>
            <p:sp>
              <p:nvSpPr>
                <p:cNvPr id="36917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18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19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6901" name="Group 125"/>
              <p:cNvGrpSpPr>
                <a:grpSpLocks/>
              </p:cNvGrpSpPr>
              <p:nvPr/>
            </p:nvGrpSpPr>
            <p:grpSpPr bwMode="auto">
              <a:xfrm>
                <a:off x="12393613" y="7850187"/>
                <a:ext cx="609600" cy="609600"/>
                <a:chOff x="2310607" y="1068387"/>
                <a:chExt cx="609600" cy="609600"/>
              </a:xfrm>
            </p:grpSpPr>
            <p:sp>
              <p:nvSpPr>
                <p:cNvPr id="36914" name="AutoShape 34"/>
                <p:cNvSpPr>
                  <a:spLocks/>
                </p:cNvSpPr>
                <p:nvPr/>
              </p:nvSpPr>
              <p:spPr bwMode="auto">
                <a:xfrm>
                  <a:off x="2310607" y="10683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15" name="AutoShape 7"/>
                <p:cNvSpPr>
                  <a:spLocks/>
                </p:cNvSpPr>
                <p:nvPr/>
              </p:nvSpPr>
              <p:spPr bwMode="auto">
                <a:xfrm>
                  <a:off x="2603531" y="1185162"/>
                  <a:ext cx="45719" cy="388612"/>
                </a:xfrm>
                <a:custGeom>
                  <a:avLst/>
                  <a:gdLst>
                    <a:gd name="T0" fmla="*/ 102411 w 21600"/>
                    <a:gd name="T1" fmla="*/ 62894257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16" name="AutoShape 7"/>
                <p:cNvSpPr>
                  <a:spLocks/>
                </p:cNvSpPr>
                <p:nvPr/>
              </p:nvSpPr>
              <p:spPr bwMode="auto">
                <a:xfrm rot="472080" flipV="1">
                  <a:off x="2415552" y="1364268"/>
                  <a:ext cx="415259" cy="45719"/>
                </a:xfrm>
                <a:custGeom>
                  <a:avLst/>
                  <a:gdLst>
                    <a:gd name="T0" fmla="*/ 76739778 w 21600"/>
                    <a:gd name="T1" fmla="*/ 102411 h 21600"/>
                    <a:gd name="T2" fmla="*/ 0 60000 65536"/>
                    <a:gd name="T3" fmla="*/ 0 w 21600"/>
                    <a:gd name="T4" fmla="*/ 0 h 21600"/>
                    <a:gd name="T5" fmla="*/ 21600 w 21600"/>
                    <a:gd name="T6" fmla="*/ 21600 h 21600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600" h="21600">
                      <a:moveTo>
                        <a:pt x="0" y="0"/>
                      </a:moveTo>
                      <a:cubicBezTo>
                        <a:pt x="17993" y="4658"/>
                        <a:pt x="7193" y="15247"/>
                        <a:pt x="21600" y="21600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6902" name="Group 129"/>
              <p:cNvGrpSpPr>
                <a:grpSpLocks/>
              </p:cNvGrpSpPr>
              <p:nvPr/>
            </p:nvGrpSpPr>
            <p:grpSpPr bwMode="auto">
              <a:xfrm>
                <a:off x="4672806" y="2211387"/>
                <a:ext cx="609600" cy="609600"/>
                <a:chOff x="3072606" y="992187"/>
                <a:chExt cx="609600" cy="609600"/>
              </a:xfrm>
            </p:grpSpPr>
            <p:sp>
              <p:nvSpPr>
                <p:cNvPr id="36912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13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6903" name="Group 132"/>
              <p:cNvGrpSpPr>
                <a:grpSpLocks/>
              </p:cNvGrpSpPr>
              <p:nvPr/>
            </p:nvGrpSpPr>
            <p:grpSpPr bwMode="auto">
              <a:xfrm>
                <a:off x="8178006" y="2211387"/>
                <a:ext cx="609600" cy="609600"/>
                <a:chOff x="3072606" y="992187"/>
                <a:chExt cx="609600" cy="609600"/>
              </a:xfrm>
            </p:grpSpPr>
            <p:sp>
              <p:nvSpPr>
                <p:cNvPr id="36910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11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6904" name="Group 138"/>
              <p:cNvGrpSpPr>
                <a:grpSpLocks/>
              </p:cNvGrpSpPr>
              <p:nvPr/>
            </p:nvGrpSpPr>
            <p:grpSpPr bwMode="auto">
              <a:xfrm>
                <a:off x="4672806" y="6173787"/>
                <a:ext cx="609600" cy="609600"/>
                <a:chOff x="3072606" y="992187"/>
                <a:chExt cx="609600" cy="609600"/>
              </a:xfrm>
            </p:grpSpPr>
            <p:sp>
              <p:nvSpPr>
                <p:cNvPr id="36908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09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6905" name="Group 141"/>
              <p:cNvGrpSpPr>
                <a:grpSpLocks/>
              </p:cNvGrpSpPr>
              <p:nvPr/>
            </p:nvGrpSpPr>
            <p:grpSpPr bwMode="auto">
              <a:xfrm>
                <a:off x="8158956" y="5868987"/>
                <a:ext cx="609600" cy="609600"/>
                <a:chOff x="3072606" y="992187"/>
                <a:chExt cx="609600" cy="609600"/>
              </a:xfrm>
            </p:grpSpPr>
            <p:sp>
              <p:nvSpPr>
                <p:cNvPr id="36906" name="AutoShape 34"/>
                <p:cNvSpPr>
                  <a:spLocks/>
                </p:cNvSpPr>
                <p:nvPr/>
              </p:nvSpPr>
              <p:spPr bwMode="auto">
                <a:xfrm>
                  <a:off x="3072606" y="992187"/>
                  <a:ext cx="609600" cy="609600"/>
                </a:xfrm>
                <a:custGeom>
                  <a:avLst/>
                  <a:gdLst>
                    <a:gd name="T0" fmla="*/ 245672679 w 21504"/>
                    <a:gd name="T1" fmla="*/ 258305847 h 21158"/>
                    <a:gd name="T2" fmla="*/ 0 60000 65536"/>
                    <a:gd name="T3" fmla="*/ 0 w 21504"/>
                    <a:gd name="T4" fmla="*/ 0 h 21158"/>
                    <a:gd name="T5" fmla="*/ 21504 w 21504"/>
                    <a:gd name="T6" fmla="*/ 21158 h 21158"/>
                  </a:gdLst>
                  <a:ahLst/>
                  <a:cxnLst>
                    <a:cxn ang="T2">
                      <a:pos x="T0" y="T1"/>
                    </a:cxn>
                  </a:cxnLst>
                  <a:rect l="T3" t="T4" r="T5" b="T6"/>
                  <a:pathLst>
                    <a:path w="21504" h="21158">
                      <a:moveTo>
                        <a:pt x="10" y="0"/>
                      </a:moveTo>
                      <a:cubicBezTo>
                        <a:pt x="89" y="335"/>
                        <a:pt x="1427" y="67"/>
                        <a:pt x="1742" y="67"/>
                      </a:cubicBezTo>
                      <a:cubicBezTo>
                        <a:pt x="2714" y="67"/>
                        <a:pt x="3685" y="134"/>
                        <a:pt x="4656" y="134"/>
                      </a:cubicBezTo>
                      <a:cubicBezTo>
                        <a:pt x="6440" y="134"/>
                        <a:pt x="8225" y="537"/>
                        <a:pt x="10010" y="537"/>
                      </a:cubicBezTo>
                      <a:cubicBezTo>
                        <a:pt x="13815" y="604"/>
                        <a:pt x="17647" y="-67"/>
                        <a:pt x="21453" y="134"/>
                      </a:cubicBezTo>
                      <a:cubicBezTo>
                        <a:pt x="21584" y="1342"/>
                        <a:pt x="21427" y="3287"/>
                        <a:pt x="21400" y="4629"/>
                      </a:cubicBezTo>
                      <a:cubicBezTo>
                        <a:pt x="21374" y="6239"/>
                        <a:pt x="21243" y="7983"/>
                        <a:pt x="21295" y="9593"/>
                      </a:cubicBezTo>
                      <a:cubicBezTo>
                        <a:pt x="21348" y="11202"/>
                        <a:pt x="21427" y="12611"/>
                        <a:pt x="21427" y="14221"/>
                      </a:cubicBezTo>
                      <a:cubicBezTo>
                        <a:pt x="21427" y="15898"/>
                        <a:pt x="21322" y="17508"/>
                        <a:pt x="21348" y="19252"/>
                      </a:cubicBezTo>
                      <a:cubicBezTo>
                        <a:pt x="21348" y="19789"/>
                        <a:pt x="21374" y="20326"/>
                        <a:pt x="21374" y="20862"/>
                      </a:cubicBezTo>
                      <a:cubicBezTo>
                        <a:pt x="20455" y="21533"/>
                        <a:pt x="19248" y="20862"/>
                        <a:pt x="18303" y="20795"/>
                      </a:cubicBezTo>
                      <a:cubicBezTo>
                        <a:pt x="17096" y="20728"/>
                        <a:pt x="15889" y="20929"/>
                        <a:pt x="14681" y="20929"/>
                      </a:cubicBezTo>
                      <a:cubicBezTo>
                        <a:pt x="12346" y="20929"/>
                        <a:pt x="9984" y="20862"/>
                        <a:pt x="7648" y="20862"/>
                      </a:cubicBezTo>
                      <a:cubicBezTo>
                        <a:pt x="6309" y="20862"/>
                        <a:pt x="4971" y="20594"/>
                        <a:pt x="3632" y="20594"/>
                      </a:cubicBezTo>
                      <a:cubicBezTo>
                        <a:pt x="2530" y="20594"/>
                        <a:pt x="1218" y="19923"/>
                        <a:pt x="141" y="20527"/>
                      </a:cubicBezTo>
                      <a:cubicBezTo>
                        <a:pt x="10" y="19118"/>
                        <a:pt x="36" y="17240"/>
                        <a:pt x="10" y="15764"/>
                      </a:cubicBezTo>
                      <a:cubicBezTo>
                        <a:pt x="-16" y="14221"/>
                        <a:pt x="10" y="12812"/>
                        <a:pt x="89" y="11337"/>
                      </a:cubicBezTo>
                      <a:cubicBezTo>
                        <a:pt x="273" y="8318"/>
                        <a:pt x="89" y="4897"/>
                        <a:pt x="89" y="1811"/>
                      </a:cubicBezTo>
                      <a:cubicBezTo>
                        <a:pt x="89" y="1275"/>
                        <a:pt x="115" y="872"/>
                        <a:pt x="89" y="403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07" name="AutoShape 15"/>
                <p:cNvSpPr>
                  <a:spLocks/>
                </p:cNvSpPr>
                <p:nvPr/>
              </p:nvSpPr>
              <p:spPr bwMode="auto">
                <a:xfrm>
                  <a:off x="3190081" y="1182687"/>
                  <a:ext cx="377825" cy="290513"/>
                </a:xfrm>
                <a:custGeom>
                  <a:avLst/>
                  <a:gdLst>
                    <a:gd name="T0" fmla="*/ 0 w 21600"/>
                    <a:gd name="T1" fmla="*/ 1645231 h 21600"/>
                    <a:gd name="T2" fmla="*/ 2143300 w 21600"/>
                    <a:gd name="T3" fmla="*/ 3907306 h 21600"/>
                    <a:gd name="T4" fmla="*/ 6608876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>
                      <a:moveTo>
                        <a:pt x="0" y="9095"/>
                      </a:moveTo>
                      <a:cubicBezTo>
                        <a:pt x="3211" y="12126"/>
                        <a:pt x="4670" y="17431"/>
                        <a:pt x="7005" y="21600"/>
                      </a:cubicBezTo>
                      <a:cubicBezTo>
                        <a:pt x="12844" y="15158"/>
                        <a:pt x="16346" y="6821"/>
                        <a:pt x="2160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6871" name="AutoShape 27"/>
          <p:cNvSpPr>
            <a:spLocks/>
          </p:cNvSpPr>
          <p:nvPr/>
        </p:nvSpPr>
        <p:spPr bwMode="auto">
          <a:xfrm>
            <a:off x="404813" y="839788"/>
            <a:ext cx="12115800" cy="7848600"/>
          </a:xfrm>
          <a:custGeom>
            <a:avLst/>
            <a:gdLst>
              <a:gd name="T0" fmla="*/ 41530833 w 21600"/>
              <a:gd name="T1" fmla="*/ 11829408 h 21528"/>
              <a:gd name="T2" fmla="*/ 1886190988 w 21600"/>
              <a:gd name="T3" fmla="*/ 4785064 h 21528"/>
              <a:gd name="T4" fmla="*/ 2147483647 w 21600"/>
              <a:gd name="T5" fmla="*/ 4651994 h 21528"/>
              <a:gd name="T6" fmla="*/ 2147483647 w 21600"/>
              <a:gd name="T7" fmla="*/ 11829408 h 21528"/>
              <a:gd name="T8" fmla="*/ 2147483647 w 21600"/>
              <a:gd name="T9" fmla="*/ 454705494 h 21528"/>
              <a:gd name="T10" fmla="*/ 2147483647 w 21600"/>
              <a:gd name="T11" fmla="*/ 883092958 h 21528"/>
              <a:gd name="T12" fmla="*/ 2147483647 w 21600"/>
              <a:gd name="T13" fmla="*/ 1711557814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2147483647 w 21600"/>
              <a:gd name="T19" fmla="*/ 2147483647 h 21528"/>
              <a:gd name="T20" fmla="*/ 2147483647 w 21600"/>
              <a:gd name="T21" fmla="*/ 2147483647 h 21528"/>
              <a:gd name="T22" fmla="*/ 0 w 21600"/>
              <a:gd name="T23" fmla="*/ 2147483647 h 21528"/>
              <a:gd name="T24" fmla="*/ 13843423 w 21600"/>
              <a:gd name="T25" fmla="*/ 1083131563 h 21528"/>
              <a:gd name="T26" fmla="*/ 13843423 w 21600"/>
              <a:gd name="T27" fmla="*/ 526081135 h 21528"/>
              <a:gd name="T28" fmla="*/ 13843423 w 21600"/>
              <a:gd name="T29" fmla="*/ 465199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6872" name="Group 6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36880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1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2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3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4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5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6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36887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188" name="Oval 187">
            <a:hlinkClick r:id="rId9" action="ppaction://hlinksldjump"/>
          </p:cNvPr>
          <p:cNvSpPr/>
          <p:nvPr/>
        </p:nvSpPr>
        <p:spPr>
          <a:xfrm>
            <a:off x="11530013" y="992188"/>
            <a:ext cx="7620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6874" name="Picture 3" descr="C:\Users\MidasN\Documents\Master\KTH\HCID Principles of Design\Assignment 3\Images\NK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613" y="1144588"/>
            <a:ext cx="11506200" cy="727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875" name="Group 186"/>
          <p:cNvGrpSpPr>
            <a:grpSpLocks/>
          </p:cNvGrpSpPr>
          <p:nvPr/>
        </p:nvGrpSpPr>
        <p:grpSpPr bwMode="auto">
          <a:xfrm>
            <a:off x="11549063" y="1035050"/>
            <a:ext cx="676275" cy="566738"/>
            <a:chOff x="11302206" y="958117"/>
            <a:chExt cx="675034" cy="567470"/>
          </a:xfrm>
        </p:grpSpPr>
        <p:sp>
          <p:nvSpPr>
            <p:cNvPr id="36877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78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79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0" name="Oval 69">
            <a:hlinkClick r:id="rId9" action="ppaction://hlinksldjump"/>
          </p:cNvPr>
          <p:cNvSpPr/>
          <p:nvPr/>
        </p:nvSpPr>
        <p:spPr>
          <a:xfrm>
            <a:off x="11472863" y="992188"/>
            <a:ext cx="7620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6" descr="C:\Users\MidasN\Documents\Master\KTH\HCID Principles of Design\Assignment 3\Images\FlowerBag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 t="12938" b="63515"/>
          <a:stretch>
            <a:fillRect/>
          </a:stretch>
        </p:blipFill>
        <p:spPr bwMode="auto">
          <a:xfrm>
            <a:off x="0" y="8231188"/>
            <a:ext cx="4578350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7" descr="C:\Users\MidasN\Documents\Master\KTH\HCID Principles of Design\Assignment 3\Images\Material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8213" y="2211388"/>
            <a:ext cx="4445000" cy="618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892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37940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41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42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43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44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45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46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37947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37893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37894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37938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39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7896" name="Rectangle 82"/>
          <p:cNvSpPr>
            <a:spLocks/>
          </p:cNvSpPr>
          <p:nvPr/>
        </p:nvSpPr>
        <p:spPr bwMode="auto">
          <a:xfrm>
            <a:off x="9140825" y="895077"/>
            <a:ext cx="1150123" cy="38472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 dirty="0" err="1" smtClean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Lookbook</a:t>
            </a:r>
            <a:endParaRPr lang="en-US" sz="2000" dirty="0">
              <a:solidFill>
                <a:srgbClr val="000000"/>
              </a:solidFill>
              <a:latin typeface="Myriad Pro" pitchFamily="34" charset="0"/>
              <a:ea typeface="MS PGothic" pitchFamily="34" charset="-128"/>
              <a:sym typeface="Marker Felt"/>
            </a:endParaRPr>
          </a:p>
        </p:txBody>
      </p:sp>
      <p:pic>
        <p:nvPicPr>
          <p:cNvPr id="37897" name="Picture 2" descr="C:\Users\MidasN\Documents\Master\KTH\HCID Principles of Design\Assignment 3\Images\ThornArt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43413" y="2211388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8" name="Picture 4" descr="C:\Users\MidasN\Documents\Master\KTH\HCID Principles of Design\Assignment 3\Images\ChurchRUs.jpg">
            <a:hlinkClick r:id="rId8" action="ppaction://hlinksldjump"/>
            <a:hlinkHover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2211388"/>
            <a:ext cx="4498975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9" name="Picture 5" descr="C:\Users\MidasN\Documents\Master\KTH\HCID Principles of Design\Assignment 3\Images\Done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/>
          <a:srcRect t="25143" b="42494"/>
          <a:stretch>
            <a:fillRect/>
          </a:stretch>
        </p:blipFill>
        <p:spPr bwMode="auto">
          <a:xfrm>
            <a:off x="4500563" y="7697788"/>
            <a:ext cx="8483600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8975725" y="1385888"/>
            <a:ext cx="2935288" cy="1701800"/>
            <a:chOff x="8976516" y="1385887"/>
            <a:chExt cx="2935290" cy="1701800"/>
          </a:xfrm>
        </p:grpSpPr>
        <p:sp>
          <p:nvSpPr>
            <p:cNvPr id="37933" name="AutoShape 15"/>
            <p:cNvSpPr>
              <a:spLocks/>
            </p:cNvSpPr>
            <p:nvPr/>
          </p:nvSpPr>
          <p:spPr bwMode="auto">
            <a:xfrm>
              <a:off x="8976516" y="1385887"/>
              <a:ext cx="2935290" cy="1701800"/>
            </a:xfrm>
            <a:custGeom>
              <a:avLst/>
              <a:gdLst>
                <a:gd name="T0" fmla="*/ 15694436 w 21346"/>
                <a:gd name="T1" fmla="*/ 6301311 h 21331"/>
                <a:gd name="T2" fmla="*/ 98364666 w 21346"/>
                <a:gd name="T3" fmla="*/ 6670456 h 21331"/>
                <a:gd name="T4" fmla="*/ 146318020 w 21346"/>
                <a:gd name="T5" fmla="*/ 6670456 h 21331"/>
                <a:gd name="T6" fmla="*/ 166172542 w 21346"/>
                <a:gd name="T7" fmla="*/ 6670456 h 21331"/>
                <a:gd name="T8" fmla="*/ 184362918 w 21346"/>
                <a:gd name="T9" fmla="*/ 0 h 21331"/>
                <a:gd name="T10" fmla="*/ 209171513 w 21346"/>
                <a:gd name="T11" fmla="*/ 6301311 h 21331"/>
                <a:gd name="T12" fmla="*/ 242243361 w 21346"/>
                <a:gd name="T13" fmla="*/ 6301311 h 21331"/>
                <a:gd name="T14" fmla="*/ 292673718 w 21346"/>
                <a:gd name="T15" fmla="*/ 6301311 h 21331"/>
                <a:gd name="T16" fmla="*/ 348058354 w 21346"/>
                <a:gd name="T17" fmla="*/ 6670456 h 21331"/>
                <a:gd name="T18" fmla="*/ 397675545 w 21346"/>
                <a:gd name="T19" fmla="*/ 10374828 h 21331"/>
                <a:gd name="T20" fmla="*/ 402629756 w 21346"/>
                <a:gd name="T21" fmla="*/ 34090647 h 21331"/>
                <a:gd name="T22" fmla="*/ 403045587 w 21346"/>
                <a:gd name="T23" fmla="*/ 56329731 h 21331"/>
                <a:gd name="T24" fmla="*/ 403461692 w 21346"/>
                <a:gd name="T25" fmla="*/ 80414688 h 21331"/>
                <a:gd name="T26" fmla="*/ 402629756 w 21346"/>
                <a:gd name="T27" fmla="*/ 105982706 h 21331"/>
                <a:gd name="T28" fmla="*/ 398488505 w 21346"/>
                <a:gd name="T29" fmla="*/ 127846252 h 21331"/>
                <a:gd name="T30" fmla="*/ 353031267 w 21346"/>
                <a:gd name="T31" fmla="*/ 135630602 h 21331"/>
                <a:gd name="T32" fmla="*/ 215770757 w 21346"/>
                <a:gd name="T33" fmla="*/ 134885930 h 21331"/>
                <a:gd name="T34" fmla="*/ 84315267 w 21346"/>
                <a:gd name="T35" fmla="*/ 134516706 h 21331"/>
                <a:gd name="T36" fmla="*/ 25621701 w 21346"/>
                <a:gd name="T37" fmla="*/ 134885930 h 21331"/>
                <a:gd name="T38" fmla="*/ 1645033 w 21346"/>
                <a:gd name="T39" fmla="*/ 117840572 h 21331"/>
                <a:gd name="T40" fmla="*/ 2458130 w 21346"/>
                <a:gd name="T41" fmla="*/ 24829639 h 21331"/>
                <a:gd name="T42" fmla="*/ 13217468 w 21346"/>
                <a:gd name="T43" fmla="*/ 6301311 h 2133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1346"/>
                <a:gd name="T67" fmla="*/ 0 h 21331"/>
                <a:gd name="T68" fmla="*/ 21346 w 21346"/>
                <a:gd name="T69" fmla="*/ 21331 h 2133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1346" h="21331">
                  <a:moveTo>
                    <a:pt x="830" y="990"/>
                  </a:moveTo>
                  <a:cubicBezTo>
                    <a:pt x="2273" y="990"/>
                    <a:pt x="3716" y="1048"/>
                    <a:pt x="5202" y="1048"/>
                  </a:cubicBezTo>
                  <a:cubicBezTo>
                    <a:pt x="6033" y="1048"/>
                    <a:pt x="6908" y="1048"/>
                    <a:pt x="7738" y="1048"/>
                  </a:cubicBezTo>
                  <a:cubicBezTo>
                    <a:pt x="8045" y="1048"/>
                    <a:pt x="8526" y="1164"/>
                    <a:pt x="8788" y="1048"/>
                  </a:cubicBezTo>
                  <a:cubicBezTo>
                    <a:pt x="9138" y="873"/>
                    <a:pt x="9400" y="291"/>
                    <a:pt x="9750" y="0"/>
                  </a:cubicBezTo>
                  <a:cubicBezTo>
                    <a:pt x="10275" y="466"/>
                    <a:pt x="10449" y="873"/>
                    <a:pt x="11062" y="990"/>
                  </a:cubicBezTo>
                  <a:cubicBezTo>
                    <a:pt x="11630" y="1106"/>
                    <a:pt x="12242" y="990"/>
                    <a:pt x="12811" y="990"/>
                  </a:cubicBezTo>
                  <a:cubicBezTo>
                    <a:pt x="13729" y="990"/>
                    <a:pt x="14603" y="990"/>
                    <a:pt x="15478" y="990"/>
                  </a:cubicBezTo>
                  <a:cubicBezTo>
                    <a:pt x="16440" y="990"/>
                    <a:pt x="17402" y="990"/>
                    <a:pt x="18407" y="1048"/>
                  </a:cubicBezTo>
                  <a:cubicBezTo>
                    <a:pt x="19151" y="1106"/>
                    <a:pt x="20550" y="640"/>
                    <a:pt x="21031" y="1630"/>
                  </a:cubicBezTo>
                  <a:cubicBezTo>
                    <a:pt x="21468" y="2445"/>
                    <a:pt x="21337" y="4367"/>
                    <a:pt x="21293" y="5356"/>
                  </a:cubicBezTo>
                  <a:cubicBezTo>
                    <a:pt x="21249" y="6521"/>
                    <a:pt x="21359" y="7685"/>
                    <a:pt x="21315" y="8850"/>
                  </a:cubicBezTo>
                  <a:cubicBezTo>
                    <a:pt x="21271" y="10130"/>
                    <a:pt x="21337" y="11348"/>
                    <a:pt x="21337" y="12634"/>
                  </a:cubicBezTo>
                  <a:cubicBezTo>
                    <a:pt x="21337" y="13973"/>
                    <a:pt x="21337" y="15312"/>
                    <a:pt x="21293" y="16651"/>
                  </a:cubicBezTo>
                  <a:cubicBezTo>
                    <a:pt x="21293" y="17816"/>
                    <a:pt x="21293" y="18922"/>
                    <a:pt x="21074" y="20086"/>
                  </a:cubicBezTo>
                  <a:cubicBezTo>
                    <a:pt x="20812" y="21600"/>
                    <a:pt x="19675" y="21309"/>
                    <a:pt x="18670" y="21309"/>
                  </a:cubicBezTo>
                  <a:cubicBezTo>
                    <a:pt x="16221" y="21309"/>
                    <a:pt x="13816" y="21309"/>
                    <a:pt x="11411" y="21192"/>
                  </a:cubicBezTo>
                  <a:cubicBezTo>
                    <a:pt x="9094" y="21134"/>
                    <a:pt x="6777" y="21251"/>
                    <a:pt x="4459" y="21134"/>
                  </a:cubicBezTo>
                  <a:cubicBezTo>
                    <a:pt x="3410" y="21076"/>
                    <a:pt x="2360" y="21309"/>
                    <a:pt x="1355" y="21192"/>
                  </a:cubicBezTo>
                  <a:cubicBezTo>
                    <a:pt x="87" y="21076"/>
                    <a:pt x="174" y="20028"/>
                    <a:pt x="87" y="18514"/>
                  </a:cubicBezTo>
                  <a:cubicBezTo>
                    <a:pt x="-132" y="13682"/>
                    <a:pt x="130" y="8733"/>
                    <a:pt x="130" y="3901"/>
                  </a:cubicBezTo>
                  <a:cubicBezTo>
                    <a:pt x="130" y="2969"/>
                    <a:pt x="-132" y="1281"/>
                    <a:pt x="699" y="99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34" name="AutoShape 16"/>
            <p:cNvSpPr>
              <a:spLocks/>
            </p:cNvSpPr>
            <p:nvPr/>
          </p:nvSpPr>
          <p:spPr bwMode="auto">
            <a:xfrm>
              <a:off x="9079864" y="1601787"/>
              <a:ext cx="2690494" cy="1308100"/>
            </a:xfrm>
            <a:custGeom>
              <a:avLst/>
              <a:gdLst>
                <a:gd name="T0" fmla="*/ 3487481 w 21369"/>
                <a:gd name="T1" fmla="*/ 675370 h 21474"/>
                <a:gd name="T2" fmla="*/ 25173600 w 21369"/>
                <a:gd name="T3" fmla="*/ 486106 h 21474"/>
                <a:gd name="T4" fmla="*/ 61491549 w 21369"/>
                <a:gd name="T5" fmla="*/ 864574 h 21474"/>
                <a:gd name="T6" fmla="*/ 116689669 w 21369"/>
                <a:gd name="T7" fmla="*/ 7432 h 21474"/>
                <a:gd name="T8" fmla="*/ 175533926 w 21369"/>
                <a:gd name="T9" fmla="*/ 768145 h 21474"/>
                <a:gd name="T10" fmla="*/ 274088452 w 21369"/>
                <a:gd name="T11" fmla="*/ 389616 h 21474"/>
                <a:gd name="T12" fmla="*/ 314353558 w 21369"/>
                <a:gd name="T13" fmla="*/ 200351 h 21474"/>
                <a:gd name="T14" fmla="*/ 334628763 w 21369"/>
                <a:gd name="T15" fmla="*/ 486106 h 21474"/>
                <a:gd name="T16" fmla="*/ 338591791 w 21369"/>
                <a:gd name="T17" fmla="*/ 7146792 h 21474"/>
                <a:gd name="T18" fmla="*/ 337751744 w 21369"/>
                <a:gd name="T19" fmla="*/ 13621990 h 21474"/>
                <a:gd name="T20" fmla="*/ 336626141 w 21369"/>
                <a:gd name="T21" fmla="*/ 22854225 h 21474"/>
                <a:gd name="T22" fmla="*/ 336340837 w 21369"/>
                <a:gd name="T23" fmla="*/ 36183032 h 21474"/>
                <a:gd name="T24" fmla="*/ 336055534 w 21369"/>
                <a:gd name="T25" fmla="*/ 73497875 h 21474"/>
                <a:gd name="T26" fmla="*/ 330126603 w 21369"/>
                <a:gd name="T27" fmla="*/ 79104721 h 21474"/>
                <a:gd name="T28" fmla="*/ 318015418 w 21369"/>
                <a:gd name="T29" fmla="*/ 79683601 h 21474"/>
                <a:gd name="T30" fmla="*/ 303668892 w 21369"/>
                <a:gd name="T31" fmla="*/ 79587111 h 21474"/>
                <a:gd name="T32" fmla="*/ 248185422 w 21369"/>
                <a:gd name="T33" fmla="*/ 79204927 h 21474"/>
                <a:gd name="T34" fmla="*/ 168780813 w 21369"/>
                <a:gd name="T35" fmla="*/ 78922888 h 21474"/>
                <a:gd name="T36" fmla="*/ 120066225 w 21369"/>
                <a:gd name="T37" fmla="*/ 78830114 h 21474"/>
                <a:gd name="T38" fmla="*/ 76424563 w 21369"/>
                <a:gd name="T39" fmla="*/ 79023094 h 21474"/>
                <a:gd name="T40" fmla="*/ 35303404 w 21369"/>
                <a:gd name="T41" fmla="*/ 78922888 h 21474"/>
                <a:gd name="T42" fmla="*/ 14758622 w 21369"/>
                <a:gd name="T43" fmla="*/ 78729968 h 21474"/>
                <a:gd name="T44" fmla="*/ 3772911 w 21369"/>
                <a:gd name="T45" fmla="*/ 73401385 h 21474"/>
                <a:gd name="T46" fmla="*/ 2076700 w 21369"/>
                <a:gd name="T47" fmla="*/ 63026241 h 21474"/>
                <a:gd name="T48" fmla="*/ 1807134 w 21369"/>
                <a:gd name="T49" fmla="*/ 52743887 h 21474"/>
                <a:gd name="T50" fmla="*/ 1505966 w 21369"/>
                <a:gd name="T51" fmla="*/ 38275906 h 21474"/>
                <a:gd name="T52" fmla="*/ 649929 w 21369"/>
                <a:gd name="T53" fmla="*/ 23329184 h 21474"/>
                <a:gd name="T54" fmla="*/ 951097 w 21369"/>
                <a:gd name="T55" fmla="*/ 11146932 h 21474"/>
                <a:gd name="T56" fmla="*/ 4327655 w 21369"/>
                <a:gd name="T57" fmla="*/ 486106 h 214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1369"/>
                <a:gd name="T88" fmla="*/ 0 h 21474"/>
                <a:gd name="T89" fmla="*/ 21369 w 21369"/>
                <a:gd name="T90" fmla="*/ 21474 h 2147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1369" h="21474">
                  <a:moveTo>
                    <a:pt x="220" y="182"/>
                  </a:moveTo>
                  <a:cubicBezTo>
                    <a:pt x="700" y="2"/>
                    <a:pt x="1108" y="54"/>
                    <a:pt x="1588" y="131"/>
                  </a:cubicBezTo>
                  <a:cubicBezTo>
                    <a:pt x="2334" y="233"/>
                    <a:pt x="3115" y="233"/>
                    <a:pt x="3879" y="233"/>
                  </a:cubicBezTo>
                  <a:cubicBezTo>
                    <a:pt x="5034" y="233"/>
                    <a:pt x="6206" y="2"/>
                    <a:pt x="7361" y="2"/>
                  </a:cubicBezTo>
                  <a:cubicBezTo>
                    <a:pt x="8604" y="2"/>
                    <a:pt x="9830" y="156"/>
                    <a:pt x="11073" y="207"/>
                  </a:cubicBezTo>
                  <a:cubicBezTo>
                    <a:pt x="13152" y="284"/>
                    <a:pt x="15212" y="2"/>
                    <a:pt x="17290" y="105"/>
                  </a:cubicBezTo>
                  <a:cubicBezTo>
                    <a:pt x="18143" y="156"/>
                    <a:pt x="18978" y="2"/>
                    <a:pt x="19830" y="54"/>
                  </a:cubicBezTo>
                  <a:cubicBezTo>
                    <a:pt x="20186" y="79"/>
                    <a:pt x="20790" y="-126"/>
                    <a:pt x="21109" y="131"/>
                  </a:cubicBezTo>
                  <a:cubicBezTo>
                    <a:pt x="21447" y="413"/>
                    <a:pt x="21359" y="1431"/>
                    <a:pt x="21359" y="1926"/>
                  </a:cubicBezTo>
                  <a:cubicBezTo>
                    <a:pt x="21359" y="3064"/>
                    <a:pt x="21306" y="3005"/>
                    <a:pt x="21306" y="3671"/>
                  </a:cubicBezTo>
                  <a:cubicBezTo>
                    <a:pt x="21306" y="4524"/>
                    <a:pt x="21217" y="5332"/>
                    <a:pt x="21235" y="6159"/>
                  </a:cubicBezTo>
                  <a:cubicBezTo>
                    <a:pt x="21253" y="7339"/>
                    <a:pt x="21270" y="8570"/>
                    <a:pt x="21217" y="9751"/>
                  </a:cubicBezTo>
                  <a:cubicBezTo>
                    <a:pt x="21075" y="13085"/>
                    <a:pt x="21270" y="16446"/>
                    <a:pt x="21199" y="19807"/>
                  </a:cubicBezTo>
                  <a:cubicBezTo>
                    <a:pt x="21199" y="20243"/>
                    <a:pt x="21127" y="21164"/>
                    <a:pt x="20825" y="21318"/>
                  </a:cubicBezTo>
                  <a:cubicBezTo>
                    <a:pt x="20665" y="21395"/>
                    <a:pt x="20257" y="21474"/>
                    <a:pt x="20061" y="21474"/>
                  </a:cubicBezTo>
                  <a:cubicBezTo>
                    <a:pt x="19759" y="21474"/>
                    <a:pt x="19458" y="21448"/>
                    <a:pt x="19156" y="21448"/>
                  </a:cubicBezTo>
                  <a:cubicBezTo>
                    <a:pt x="18001" y="21448"/>
                    <a:pt x="16835" y="21345"/>
                    <a:pt x="15656" y="21345"/>
                  </a:cubicBezTo>
                  <a:cubicBezTo>
                    <a:pt x="13589" y="21345"/>
                    <a:pt x="12317" y="21448"/>
                    <a:pt x="10647" y="21269"/>
                  </a:cubicBezTo>
                  <a:cubicBezTo>
                    <a:pt x="9617" y="21192"/>
                    <a:pt x="8586" y="21167"/>
                    <a:pt x="7574" y="21244"/>
                  </a:cubicBezTo>
                  <a:cubicBezTo>
                    <a:pt x="6650" y="21295"/>
                    <a:pt x="5997" y="21296"/>
                    <a:pt x="4821" y="21296"/>
                  </a:cubicBezTo>
                  <a:cubicBezTo>
                    <a:pt x="3965" y="21296"/>
                    <a:pt x="3098" y="21294"/>
                    <a:pt x="2227" y="21269"/>
                  </a:cubicBezTo>
                  <a:cubicBezTo>
                    <a:pt x="1819" y="21269"/>
                    <a:pt x="1321" y="21346"/>
                    <a:pt x="931" y="21217"/>
                  </a:cubicBezTo>
                  <a:cubicBezTo>
                    <a:pt x="398" y="21064"/>
                    <a:pt x="273" y="20474"/>
                    <a:pt x="238" y="19781"/>
                  </a:cubicBezTo>
                  <a:cubicBezTo>
                    <a:pt x="202" y="18832"/>
                    <a:pt x="148" y="17908"/>
                    <a:pt x="131" y="16985"/>
                  </a:cubicBezTo>
                  <a:cubicBezTo>
                    <a:pt x="113" y="16035"/>
                    <a:pt x="114" y="15138"/>
                    <a:pt x="114" y="14214"/>
                  </a:cubicBezTo>
                  <a:cubicBezTo>
                    <a:pt x="132" y="12906"/>
                    <a:pt x="95" y="11623"/>
                    <a:pt x="95" y="10315"/>
                  </a:cubicBezTo>
                  <a:cubicBezTo>
                    <a:pt x="95" y="8981"/>
                    <a:pt x="41" y="7647"/>
                    <a:pt x="41" y="6287"/>
                  </a:cubicBezTo>
                  <a:cubicBezTo>
                    <a:pt x="41" y="5184"/>
                    <a:pt x="131" y="4107"/>
                    <a:pt x="60" y="3004"/>
                  </a:cubicBezTo>
                  <a:cubicBezTo>
                    <a:pt x="42" y="2670"/>
                    <a:pt x="-153" y="79"/>
                    <a:pt x="273" y="131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35" name="Rectangle 77"/>
            <p:cNvSpPr>
              <a:spLocks/>
            </p:cNvSpPr>
            <p:nvPr/>
          </p:nvSpPr>
          <p:spPr bwMode="auto">
            <a:xfrm>
              <a:off x="9382916" y="1818143"/>
              <a:ext cx="1308949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 dirty="0" err="1" smtClean="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Lookbook</a:t>
              </a:r>
              <a:endParaRPr lang="en-US" sz="2300" dirty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endParaRPr>
            </a:p>
          </p:txBody>
        </p:sp>
        <p:sp>
          <p:nvSpPr>
            <p:cNvPr id="37936" name="Rectangle 78"/>
            <p:cNvSpPr>
              <a:spLocks/>
            </p:cNvSpPr>
            <p:nvPr/>
          </p:nvSpPr>
          <p:spPr bwMode="auto">
            <a:xfrm>
              <a:off x="9384503" y="2224543"/>
              <a:ext cx="1050929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Pictures</a:t>
              </a:r>
            </a:p>
          </p:txBody>
        </p:sp>
        <p:sp>
          <p:nvSpPr>
            <p:cNvPr id="37937" name="AutoShape 15"/>
            <p:cNvSpPr>
              <a:spLocks/>
            </p:cNvSpPr>
            <p:nvPr/>
          </p:nvSpPr>
          <p:spPr bwMode="auto">
            <a:xfrm>
              <a:off x="11073606" y="1906587"/>
              <a:ext cx="304800" cy="290513"/>
            </a:xfrm>
            <a:custGeom>
              <a:avLst/>
              <a:gdLst>
                <a:gd name="T0" fmla="*/ 0 w 21600"/>
                <a:gd name="T1" fmla="*/ 1645231 h 21600"/>
                <a:gd name="T2" fmla="*/ 1394855 w 21600"/>
                <a:gd name="T3" fmla="*/ 3907306 h 21600"/>
                <a:gd name="T4" fmla="*/ 4301067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1510963" y="839788"/>
            <a:ext cx="428625" cy="492125"/>
            <a:chOff x="11506993" y="839787"/>
            <a:chExt cx="427038" cy="492125"/>
          </a:xfrm>
        </p:grpSpPr>
        <p:sp>
          <p:nvSpPr>
            <p:cNvPr id="37931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32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7" name="Rectangle 56">
            <a:hlinkClick r:id="rId13" action="ppaction://hlinksldjump"/>
          </p:cNvPr>
          <p:cNvSpPr/>
          <p:nvPr/>
        </p:nvSpPr>
        <p:spPr>
          <a:xfrm>
            <a:off x="9320213" y="2211388"/>
            <a:ext cx="1295400" cy="457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37927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28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29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30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37915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16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37917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37918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37919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37920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37921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37922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37923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37924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25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926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>
            <a:hlinkClick r:id="rId1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2" name="Rectangle 51">
            <a:hlinkClick r:id="rId1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3" name="Rectangle 52">
            <a:hlinkClick r:id="rId1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1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1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6" name="Rectangle 55">
            <a:hlinkClick r:id="rId1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8" name="Rectangle 57">
            <a:hlinkClick r:id="rId2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9" name="Rectangle 58">
            <a:hlinkClick r:id="rId2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0" name="Rectangle 59">
            <a:hlinkClick r:id="rId2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39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1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5" fill="hold">
                      <p:stCondLst>
                        <p:cond delay="0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239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0" fill="hold">
                      <p:stCondLst>
                        <p:cond delay="0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64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5" fill="hold">
                      <p:stCondLst>
                        <p:cond delay="0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289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0" fill="hold">
                      <p:stCondLst>
                        <p:cond delay="0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31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3" fill="hold">
                      <p:stCondLst>
                        <p:cond delay="0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  <p:bldP spid="50" grpId="8" animBg="1"/>
      <p:bldP spid="50" grpId="9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1" grpId="8" animBg="1"/>
      <p:bldP spid="51" grpId="9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  <p:bldP spid="55" grpId="9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6" grpId="6" animBg="1"/>
      <p:bldP spid="56" grpId="7" animBg="1"/>
      <p:bldP spid="56" grpId="8" animBg="1"/>
      <p:bldP spid="56" grpId="9" animBg="1"/>
      <p:bldP spid="58" grpId="0" animBg="1"/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8" grpId="7" animBg="1"/>
      <p:bldP spid="58" grpId="8" animBg="1"/>
      <p:bldP spid="58" grpId="9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6" descr="C:\Users\MidasN\Documents\Master\KTH\HCID Principles of Design\Assignment 3\Images\FlowerBag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 t="12938" b="63515"/>
          <a:stretch>
            <a:fillRect/>
          </a:stretch>
        </p:blipFill>
        <p:spPr bwMode="auto">
          <a:xfrm>
            <a:off x="0" y="8231188"/>
            <a:ext cx="4578350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7" descr="C:\Users\MidasN\Documents\Master\KTH\HCID Principles of Design\Assignment 3\Images\Material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8213" y="2211388"/>
            <a:ext cx="4445000" cy="618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916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38972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3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4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5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6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7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8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38979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38917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38918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38970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1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8920" name="Rectangle 82"/>
          <p:cNvSpPr>
            <a:spLocks/>
          </p:cNvSpPr>
          <p:nvPr/>
        </p:nvSpPr>
        <p:spPr bwMode="auto">
          <a:xfrm>
            <a:off x="9140825" y="895077"/>
            <a:ext cx="1150123" cy="38472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 dirty="0" err="1" smtClean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Lookbook</a:t>
            </a:r>
            <a:endParaRPr lang="en-US" sz="2000" dirty="0">
              <a:solidFill>
                <a:srgbClr val="000000"/>
              </a:solidFill>
              <a:latin typeface="Myriad Pro" pitchFamily="34" charset="0"/>
              <a:ea typeface="MS PGothic" pitchFamily="34" charset="-128"/>
              <a:sym typeface="Marker Felt"/>
            </a:endParaRPr>
          </a:p>
        </p:txBody>
      </p:sp>
      <p:pic>
        <p:nvPicPr>
          <p:cNvPr id="38921" name="Picture 2" descr="C:\Users\MidasN\Documents\Master\KTH\HCID Principles of Design\Assignment 3\Images\ThornArt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43413" y="2211388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2" name="Picture 5" descr="C:\Users\MidasN\Documents\Master\KTH\HCID Principles of Design\Assignment 3\Images\Done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/>
          <a:srcRect t="25143" b="42494"/>
          <a:stretch>
            <a:fillRect/>
          </a:stretch>
        </p:blipFill>
        <p:spPr bwMode="auto">
          <a:xfrm>
            <a:off x="4500563" y="7697788"/>
            <a:ext cx="8483600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8975725" y="1385888"/>
            <a:ext cx="2935288" cy="1701800"/>
            <a:chOff x="8976516" y="1385887"/>
            <a:chExt cx="2935290" cy="1701800"/>
          </a:xfrm>
        </p:grpSpPr>
        <p:sp>
          <p:nvSpPr>
            <p:cNvPr id="38965" name="AutoShape 15"/>
            <p:cNvSpPr>
              <a:spLocks/>
            </p:cNvSpPr>
            <p:nvPr/>
          </p:nvSpPr>
          <p:spPr bwMode="auto">
            <a:xfrm>
              <a:off x="8976516" y="1385887"/>
              <a:ext cx="2935290" cy="1701800"/>
            </a:xfrm>
            <a:custGeom>
              <a:avLst/>
              <a:gdLst>
                <a:gd name="T0" fmla="*/ 15694436 w 21346"/>
                <a:gd name="T1" fmla="*/ 6301311 h 21331"/>
                <a:gd name="T2" fmla="*/ 98364666 w 21346"/>
                <a:gd name="T3" fmla="*/ 6670456 h 21331"/>
                <a:gd name="T4" fmla="*/ 146318020 w 21346"/>
                <a:gd name="T5" fmla="*/ 6670456 h 21331"/>
                <a:gd name="T6" fmla="*/ 166172542 w 21346"/>
                <a:gd name="T7" fmla="*/ 6670456 h 21331"/>
                <a:gd name="T8" fmla="*/ 184362918 w 21346"/>
                <a:gd name="T9" fmla="*/ 0 h 21331"/>
                <a:gd name="T10" fmla="*/ 209171513 w 21346"/>
                <a:gd name="T11" fmla="*/ 6301311 h 21331"/>
                <a:gd name="T12" fmla="*/ 242243361 w 21346"/>
                <a:gd name="T13" fmla="*/ 6301311 h 21331"/>
                <a:gd name="T14" fmla="*/ 292673718 w 21346"/>
                <a:gd name="T15" fmla="*/ 6301311 h 21331"/>
                <a:gd name="T16" fmla="*/ 348058354 w 21346"/>
                <a:gd name="T17" fmla="*/ 6670456 h 21331"/>
                <a:gd name="T18" fmla="*/ 397675545 w 21346"/>
                <a:gd name="T19" fmla="*/ 10374828 h 21331"/>
                <a:gd name="T20" fmla="*/ 402629756 w 21346"/>
                <a:gd name="T21" fmla="*/ 34090647 h 21331"/>
                <a:gd name="T22" fmla="*/ 403045587 w 21346"/>
                <a:gd name="T23" fmla="*/ 56329731 h 21331"/>
                <a:gd name="T24" fmla="*/ 403461692 w 21346"/>
                <a:gd name="T25" fmla="*/ 80414688 h 21331"/>
                <a:gd name="T26" fmla="*/ 402629756 w 21346"/>
                <a:gd name="T27" fmla="*/ 105982706 h 21331"/>
                <a:gd name="T28" fmla="*/ 398488505 w 21346"/>
                <a:gd name="T29" fmla="*/ 127846252 h 21331"/>
                <a:gd name="T30" fmla="*/ 353031267 w 21346"/>
                <a:gd name="T31" fmla="*/ 135630602 h 21331"/>
                <a:gd name="T32" fmla="*/ 215770757 w 21346"/>
                <a:gd name="T33" fmla="*/ 134885930 h 21331"/>
                <a:gd name="T34" fmla="*/ 84315267 w 21346"/>
                <a:gd name="T35" fmla="*/ 134516706 h 21331"/>
                <a:gd name="T36" fmla="*/ 25621701 w 21346"/>
                <a:gd name="T37" fmla="*/ 134885930 h 21331"/>
                <a:gd name="T38" fmla="*/ 1645033 w 21346"/>
                <a:gd name="T39" fmla="*/ 117840572 h 21331"/>
                <a:gd name="T40" fmla="*/ 2458130 w 21346"/>
                <a:gd name="T41" fmla="*/ 24829639 h 21331"/>
                <a:gd name="T42" fmla="*/ 13217468 w 21346"/>
                <a:gd name="T43" fmla="*/ 6301311 h 2133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1346"/>
                <a:gd name="T67" fmla="*/ 0 h 21331"/>
                <a:gd name="T68" fmla="*/ 21346 w 21346"/>
                <a:gd name="T69" fmla="*/ 21331 h 2133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1346" h="21331">
                  <a:moveTo>
                    <a:pt x="830" y="990"/>
                  </a:moveTo>
                  <a:cubicBezTo>
                    <a:pt x="2273" y="990"/>
                    <a:pt x="3716" y="1048"/>
                    <a:pt x="5202" y="1048"/>
                  </a:cubicBezTo>
                  <a:cubicBezTo>
                    <a:pt x="6033" y="1048"/>
                    <a:pt x="6908" y="1048"/>
                    <a:pt x="7738" y="1048"/>
                  </a:cubicBezTo>
                  <a:cubicBezTo>
                    <a:pt x="8045" y="1048"/>
                    <a:pt x="8526" y="1164"/>
                    <a:pt x="8788" y="1048"/>
                  </a:cubicBezTo>
                  <a:cubicBezTo>
                    <a:pt x="9138" y="873"/>
                    <a:pt x="9400" y="291"/>
                    <a:pt x="9750" y="0"/>
                  </a:cubicBezTo>
                  <a:cubicBezTo>
                    <a:pt x="10275" y="466"/>
                    <a:pt x="10449" y="873"/>
                    <a:pt x="11062" y="990"/>
                  </a:cubicBezTo>
                  <a:cubicBezTo>
                    <a:pt x="11630" y="1106"/>
                    <a:pt x="12242" y="990"/>
                    <a:pt x="12811" y="990"/>
                  </a:cubicBezTo>
                  <a:cubicBezTo>
                    <a:pt x="13729" y="990"/>
                    <a:pt x="14603" y="990"/>
                    <a:pt x="15478" y="990"/>
                  </a:cubicBezTo>
                  <a:cubicBezTo>
                    <a:pt x="16440" y="990"/>
                    <a:pt x="17402" y="990"/>
                    <a:pt x="18407" y="1048"/>
                  </a:cubicBezTo>
                  <a:cubicBezTo>
                    <a:pt x="19151" y="1106"/>
                    <a:pt x="20550" y="640"/>
                    <a:pt x="21031" y="1630"/>
                  </a:cubicBezTo>
                  <a:cubicBezTo>
                    <a:pt x="21468" y="2445"/>
                    <a:pt x="21337" y="4367"/>
                    <a:pt x="21293" y="5356"/>
                  </a:cubicBezTo>
                  <a:cubicBezTo>
                    <a:pt x="21249" y="6521"/>
                    <a:pt x="21359" y="7685"/>
                    <a:pt x="21315" y="8850"/>
                  </a:cubicBezTo>
                  <a:cubicBezTo>
                    <a:pt x="21271" y="10130"/>
                    <a:pt x="21337" y="11348"/>
                    <a:pt x="21337" y="12634"/>
                  </a:cubicBezTo>
                  <a:cubicBezTo>
                    <a:pt x="21337" y="13973"/>
                    <a:pt x="21337" y="15312"/>
                    <a:pt x="21293" y="16651"/>
                  </a:cubicBezTo>
                  <a:cubicBezTo>
                    <a:pt x="21293" y="17816"/>
                    <a:pt x="21293" y="18922"/>
                    <a:pt x="21074" y="20086"/>
                  </a:cubicBezTo>
                  <a:cubicBezTo>
                    <a:pt x="20812" y="21600"/>
                    <a:pt x="19675" y="21309"/>
                    <a:pt x="18670" y="21309"/>
                  </a:cubicBezTo>
                  <a:cubicBezTo>
                    <a:pt x="16221" y="21309"/>
                    <a:pt x="13816" y="21309"/>
                    <a:pt x="11411" y="21192"/>
                  </a:cubicBezTo>
                  <a:cubicBezTo>
                    <a:pt x="9094" y="21134"/>
                    <a:pt x="6777" y="21251"/>
                    <a:pt x="4459" y="21134"/>
                  </a:cubicBezTo>
                  <a:cubicBezTo>
                    <a:pt x="3410" y="21076"/>
                    <a:pt x="2360" y="21309"/>
                    <a:pt x="1355" y="21192"/>
                  </a:cubicBezTo>
                  <a:cubicBezTo>
                    <a:pt x="87" y="21076"/>
                    <a:pt x="174" y="20028"/>
                    <a:pt x="87" y="18514"/>
                  </a:cubicBezTo>
                  <a:cubicBezTo>
                    <a:pt x="-132" y="13682"/>
                    <a:pt x="130" y="8733"/>
                    <a:pt x="130" y="3901"/>
                  </a:cubicBezTo>
                  <a:cubicBezTo>
                    <a:pt x="130" y="2969"/>
                    <a:pt x="-132" y="1281"/>
                    <a:pt x="699" y="99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66" name="AutoShape 16"/>
            <p:cNvSpPr>
              <a:spLocks/>
            </p:cNvSpPr>
            <p:nvPr/>
          </p:nvSpPr>
          <p:spPr bwMode="auto">
            <a:xfrm>
              <a:off x="9079864" y="1601787"/>
              <a:ext cx="2690494" cy="1308100"/>
            </a:xfrm>
            <a:custGeom>
              <a:avLst/>
              <a:gdLst>
                <a:gd name="T0" fmla="*/ 3487481 w 21369"/>
                <a:gd name="T1" fmla="*/ 675370 h 21474"/>
                <a:gd name="T2" fmla="*/ 25173600 w 21369"/>
                <a:gd name="T3" fmla="*/ 486106 h 21474"/>
                <a:gd name="T4" fmla="*/ 61491549 w 21369"/>
                <a:gd name="T5" fmla="*/ 864574 h 21474"/>
                <a:gd name="T6" fmla="*/ 116689669 w 21369"/>
                <a:gd name="T7" fmla="*/ 7432 h 21474"/>
                <a:gd name="T8" fmla="*/ 175533926 w 21369"/>
                <a:gd name="T9" fmla="*/ 768145 h 21474"/>
                <a:gd name="T10" fmla="*/ 274088452 w 21369"/>
                <a:gd name="T11" fmla="*/ 389616 h 21474"/>
                <a:gd name="T12" fmla="*/ 314353558 w 21369"/>
                <a:gd name="T13" fmla="*/ 200351 h 21474"/>
                <a:gd name="T14" fmla="*/ 334628763 w 21369"/>
                <a:gd name="T15" fmla="*/ 486106 h 21474"/>
                <a:gd name="T16" fmla="*/ 338591791 w 21369"/>
                <a:gd name="T17" fmla="*/ 7146792 h 21474"/>
                <a:gd name="T18" fmla="*/ 337751744 w 21369"/>
                <a:gd name="T19" fmla="*/ 13621990 h 21474"/>
                <a:gd name="T20" fmla="*/ 336626141 w 21369"/>
                <a:gd name="T21" fmla="*/ 22854225 h 21474"/>
                <a:gd name="T22" fmla="*/ 336340837 w 21369"/>
                <a:gd name="T23" fmla="*/ 36183032 h 21474"/>
                <a:gd name="T24" fmla="*/ 336055534 w 21369"/>
                <a:gd name="T25" fmla="*/ 73497875 h 21474"/>
                <a:gd name="T26" fmla="*/ 330126603 w 21369"/>
                <a:gd name="T27" fmla="*/ 79104721 h 21474"/>
                <a:gd name="T28" fmla="*/ 318015418 w 21369"/>
                <a:gd name="T29" fmla="*/ 79683601 h 21474"/>
                <a:gd name="T30" fmla="*/ 303668892 w 21369"/>
                <a:gd name="T31" fmla="*/ 79587111 h 21474"/>
                <a:gd name="T32" fmla="*/ 248185422 w 21369"/>
                <a:gd name="T33" fmla="*/ 79204927 h 21474"/>
                <a:gd name="T34" fmla="*/ 168780813 w 21369"/>
                <a:gd name="T35" fmla="*/ 78922888 h 21474"/>
                <a:gd name="T36" fmla="*/ 120066225 w 21369"/>
                <a:gd name="T37" fmla="*/ 78830114 h 21474"/>
                <a:gd name="T38" fmla="*/ 76424563 w 21369"/>
                <a:gd name="T39" fmla="*/ 79023094 h 21474"/>
                <a:gd name="T40" fmla="*/ 35303404 w 21369"/>
                <a:gd name="T41" fmla="*/ 78922888 h 21474"/>
                <a:gd name="T42" fmla="*/ 14758622 w 21369"/>
                <a:gd name="T43" fmla="*/ 78729968 h 21474"/>
                <a:gd name="T44" fmla="*/ 3772911 w 21369"/>
                <a:gd name="T45" fmla="*/ 73401385 h 21474"/>
                <a:gd name="T46" fmla="*/ 2076700 w 21369"/>
                <a:gd name="T47" fmla="*/ 63026241 h 21474"/>
                <a:gd name="T48" fmla="*/ 1807134 w 21369"/>
                <a:gd name="T49" fmla="*/ 52743887 h 21474"/>
                <a:gd name="T50" fmla="*/ 1505966 w 21369"/>
                <a:gd name="T51" fmla="*/ 38275906 h 21474"/>
                <a:gd name="T52" fmla="*/ 649929 w 21369"/>
                <a:gd name="T53" fmla="*/ 23329184 h 21474"/>
                <a:gd name="T54" fmla="*/ 951097 w 21369"/>
                <a:gd name="T55" fmla="*/ 11146932 h 21474"/>
                <a:gd name="T56" fmla="*/ 4327655 w 21369"/>
                <a:gd name="T57" fmla="*/ 486106 h 214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1369"/>
                <a:gd name="T88" fmla="*/ 0 h 21474"/>
                <a:gd name="T89" fmla="*/ 21369 w 21369"/>
                <a:gd name="T90" fmla="*/ 21474 h 2147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1369" h="21474">
                  <a:moveTo>
                    <a:pt x="220" y="182"/>
                  </a:moveTo>
                  <a:cubicBezTo>
                    <a:pt x="700" y="2"/>
                    <a:pt x="1108" y="54"/>
                    <a:pt x="1588" y="131"/>
                  </a:cubicBezTo>
                  <a:cubicBezTo>
                    <a:pt x="2334" y="233"/>
                    <a:pt x="3115" y="233"/>
                    <a:pt x="3879" y="233"/>
                  </a:cubicBezTo>
                  <a:cubicBezTo>
                    <a:pt x="5034" y="233"/>
                    <a:pt x="6206" y="2"/>
                    <a:pt x="7361" y="2"/>
                  </a:cubicBezTo>
                  <a:cubicBezTo>
                    <a:pt x="8604" y="2"/>
                    <a:pt x="9830" y="156"/>
                    <a:pt x="11073" y="207"/>
                  </a:cubicBezTo>
                  <a:cubicBezTo>
                    <a:pt x="13152" y="284"/>
                    <a:pt x="15212" y="2"/>
                    <a:pt x="17290" y="105"/>
                  </a:cubicBezTo>
                  <a:cubicBezTo>
                    <a:pt x="18143" y="156"/>
                    <a:pt x="18978" y="2"/>
                    <a:pt x="19830" y="54"/>
                  </a:cubicBezTo>
                  <a:cubicBezTo>
                    <a:pt x="20186" y="79"/>
                    <a:pt x="20790" y="-126"/>
                    <a:pt x="21109" y="131"/>
                  </a:cubicBezTo>
                  <a:cubicBezTo>
                    <a:pt x="21447" y="413"/>
                    <a:pt x="21359" y="1431"/>
                    <a:pt x="21359" y="1926"/>
                  </a:cubicBezTo>
                  <a:cubicBezTo>
                    <a:pt x="21359" y="3064"/>
                    <a:pt x="21306" y="3005"/>
                    <a:pt x="21306" y="3671"/>
                  </a:cubicBezTo>
                  <a:cubicBezTo>
                    <a:pt x="21306" y="4524"/>
                    <a:pt x="21217" y="5332"/>
                    <a:pt x="21235" y="6159"/>
                  </a:cubicBezTo>
                  <a:cubicBezTo>
                    <a:pt x="21253" y="7339"/>
                    <a:pt x="21270" y="8570"/>
                    <a:pt x="21217" y="9751"/>
                  </a:cubicBezTo>
                  <a:cubicBezTo>
                    <a:pt x="21075" y="13085"/>
                    <a:pt x="21270" y="16446"/>
                    <a:pt x="21199" y="19807"/>
                  </a:cubicBezTo>
                  <a:cubicBezTo>
                    <a:pt x="21199" y="20243"/>
                    <a:pt x="21127" y="21164"/>
                    <a:pt x="20825" y="21318"/>
                  </a:cubicBezTo>
                  <a:cubicBezTo>
                    <a:pt x="20665" y="21395"/>
                    <a:pt x="20257" y="21474"/>
                    <a:pt x="20061" y="21474"/>
                  </a:cubicBezTo>
                  <a:cubicBezTo>
                    <a:pt x="19759" y="21474"/>
                    <a:pt x="19458" y="21448"/>
                    <a:pt x="19156" y="21448"/>
                  </a:cubicBezTo>
                  <a:cubicBezTo>
                    <a:pt x="18001" y="21448"/>
                    <a:pt x="16835" y="21345"/>
                    <a:pt x="15656" y="21345"/>
                  </a:cubicBezTo>
                  <a:cubicBezTo>
                    <a:pt x="13589" y="21345"/>
                    <a:pt x="12317" y="21448"/>
                    <a:pt x="10647" y="21269"/>
                  </a:cubicBezTo>
                  <a:cubicBezTo>
                    <a:pt x="9617" y="21192"/>
                    <a:pt x="8586" y="21167"/>
                    <a:pt x="7574" y="21244"/>
                  </a:cubicBezTo>
                  <a:cubicBezTo>
                    <a:pt x="6650" y="21295"/>
                    <a:pt x="5997" y="21296"/>
                    <a:pt x="4821" y="21296"/>
                  </a:cubicBezTo>
                  <a:cubicBezTo>
                    <a:pt x="3965" y="21296"/>
                    <a:pt x="3098" y="21294"/>
                    <a:pt x="2227" y="21269"/>
                  </a:cubicBezTo>
                  <a:cubicBezTo>
                    <a:pt x="1819" y="21269"/>
                    <a:pt x="1321" y="21346"/>
                    <a:pt x="931" y="21217"/>
                  </a:cubicBezTo>
                  <a:cubicBezTo>
                    <a:pt x="398" y="21064"/>
                    <a:pt x="273" y="20474"/>
                    <a:pt x="238" y="19781"/>
                  </a:cubicBezTo>
                  <a:cubicBezTo>
                    <a:pt x="202" y="18832"/>
                    <a:pt x="148" y="17908"/>
                    <a:pt x="131" y="16985"/>
                  </a:cubicBezTo>
                  <a:cubicBezTo>
                    <a:pt x="113" y="16035"/>
                    <a:pt x="114" y="15138"/>
                    <a:pt x="114" y="14214"/>
                  </a:cubicBezTo>
                  <a:cubicBezTo>
                    <a:pt x="132" y="12906"/>
                    <a:pt x="95" y="11623"/>
                    <a:pt x="95" y="10315"/>
                  </a:cubicBezTo>
                  <a:cubicBezTo>
                    <a:pt x="95" y="8981"/>
                    <a:pt x="41" y="7647"/>
                    <a:pt x="41" y="6287"/>
                  </a:cubicBezTo>
                  <a:cubicBezTo>
                    <a:pt x="41" y="5184"/>
                    <a:pt x="131" y="4107"/>
                    <a:pt x="60" y="3004"/>
                  </a:cubicBezTo>
                  <a:cubicBezTo>
                    <a:pt x="42" y="2670"/>
                    <a:pt x="-153" y="79"/>
                    <a:pt x="273" y="131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67" name="Rectangle 77"/>
            <p:cNvSpPr>
              <a:spLocks/>
            </p:cNvSpPr>
            <p:nvPr/>
          </p:nvSpPr>
          <p:spPr bwMode="auto">
            <a:xfrm>
              <a:off x="9382916" y="1818143"/>
              <a:ext cx="1308949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 dirty="0" err="1" smtClean="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Lookbook</a:t>
              </a:r>
              <a:endParaRPr lang="en-US" sz="2300" dirty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endParaRPr>
            </a:p>
          </p:txBody>
        </p:sp>
        <p:sp>
          <p:nvSpPr>
            <p:cNvPr id="38968" name="Rectangle 78"/>
            <p:cNvSpPr>
              <a:spLocks/>
            </p:cNvSpPr>
            <p:nvPr/>
          </p:nvSpPr>
          <p:spPr bwMode="auto">
            <a:xfrm>
              <a:off x="9384503" y="2224543"/>
              <a:ext cx="1050929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Pictures</a:t>
              </a:r>
            </a:p>
          </p:txBody>
        </p:sp>
        <p:sp>
          <p:nvSpPr>
            <p:cNvPr id="38969" name="AutoShape 15"/>
            <p:cNvSpPr>
              <a:spLocks/>
            </p:cNvSpPr>
            <p:nvPr/>
          </p:nvSpPr>
          <p:spPr bwMode="auto">
            <a:xfrm>
              <a:off x="11073606" y="1906587"/>
              <a:ext cx="304800" cy="290513"/>
            </a:xfrm>
            <a:custGeom>
              <a:avLst/>
              <a:gdLst>
                <a:gd name="T0" fmla="*/ 0 w 21600"/>
                <a:gd name="T1" fmla="*/ 1645231 h 21600"/>
                <a:gd name="T2" fmla="*/ 1394855 w 21600"/>
                <a:gd name="T3" fmla="*/ 3907306 h 21600"/>
                <a:gd name="T4" fmla="*/ 4301067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1510963" y="839788"/>
            <a:ext cx="428625" cy="492125"/>
            <a:chOff x="11506993" y="839787"/>
            <a:chExt cx="427038" cy="492125"/>
          </a:xfrm>
        </p:grpSpPr>
        <p:sp>
          <p:nvSpPr>
            <p:cNvPr id="38963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64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8" name="Rectangle 37">
            <a:hlinkHover r:id="rId10" action="ppaction://hlinksldjump"/>
          </p:cNvPr>
          <p:cNvSpPr/>
          <p:nvPr/>
        </p:nvSpPr>
        <p:spPr>
          <a:xfrm>
            <a:off x="0" y="0"/>
            <a:ext cx="13003213" cy="9756775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8926" name="Picture 4" descr="C:\Users\MidasN\Documents\Master\KTH\HCID Principles of Design\Assignment 3\Images\ChurchRUs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2211388"/>
            <a:ext cx="4498975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927" name="Group 46"/>
          <p:cNvGrpSpPr>
            <a:grpSpLocks/>
          </p:cNvGrpSpPr>
          <p:nvPr/>
        </p:nvGrpSpPr>
        <p:grpSpPr bwMode="auto">
          <a:xfrm>
            <a:off x="23813" y="2211388"/>
            <a:ext cx="609600" cy="609600"/>
            <a:chOff x="24606" y="2211387"/>
            <a:chExt cx="609600" cy="609600"/>
          </a:xfrm>
        </p:grpSpPr>
        <p:sp>
          <p:nvSpPr>
            <p:cNvPr id="38957" name="AutoShape 34"/>
            <p:cNvSpPr>
              <a:spLocks/>
            </p:cNvSpPr>
            <p:nvPr/>
          </p:nvSpPr>
          <p:spPr bwMode="auto">
            <a:xfrm>
              <a:off x="24606" y="22113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58" name="AutoShape 10"/>
            <p:cNvSpPr>
              <a:spLocks/>
            </p:cNvSpPr>
            <p:nvPr/>
          </p:nvSpPr>
          <p:spPr bwMode="auto">
            <a:xfrm>
              <a:off x="215106" y="2351087"/>
              <a:ext cx="214313" cy="71438"/>
            </a:xfrm>
            <a:custGeom>
              <a:avLst/>
              <a:gdLst>
                <a:gd name="T0" fmla="*/ 107041 w 21417"/>
                <a:gd name="T1" fmla="*/ 147432 h 20885"/>
                <a:gd name="T2" fmla="*/ 734080 w 21417"/>
                <a:gd name="T3" fmla="*/ 136904 h 20885"/>
                <a:gd name="T4" fmla="*/ 796662 w 21417"/>
                <a:gd name="T5" fmla="*/ 0 h 20885"/>
                <a:gd name="T6" fmla="*/ 1392259 w 21417"/>
                <a:gd name="T7" fmla="*/ 10528 h 20885"/>
                <a:gd name="T8" fmla="*/ 2113220 w 21417"/>
                <a:gd name="T9" fmla="*/ 147432 h 20885"/>
                <a:gd name="T10" fmla="*/ 2144561 w 21417"/>
                <a:gd name="T11" fmla="*/ 221145 h 20885"/>
                <a:gd name="T12" fmla="*/ 44360 w 21417"/>
                <a:gd name="T13" fmla="*/ 242215 h 20885"/>
                <a:gd name="T14" fmla="*/ 13019 w 21417"/>
                <a:gd name="T15" fmla="*/ 147432 h 20885"/>
                <a:gd name="T16" fmla="*/ 326538 w 21417"/>
                <a:gd name="T17" fmla="*/ 147432 h 208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417"/>
                <a:gd name="T28" fmla="*/ 0 h 20885"/>
                <a:gd name="T29" fmla="*/ 21417 w 21417"/>
                <a:gd name="T30" fmla="*/ 20885 h 208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417" h="20885">
                  <a:moveTo>
                    <a:pt x="1069" y="12601"/>
                  </a:moveTo>
                  <a:cubicBezTo>
                    <a:pt x="3261" y="13500"/>
                    <a:pt x="5452" y="11701"/>
                    <a:pt x="7331" y="11701"/>
                  </a:cubicBezTo>
                  <a:cubicBezTo>
                    <a:pt x="7331" y="8100"/>
                    <a:pt x="7956" y="3601"/>
                    <a:pt x="7956" y="0"/>
                  </a:cubicBezTo>
                  <a:cubicBezTo>
                    <a:pt x="9835" y="900"/>
                    <a:pt x="12026" y="900"/>
                    <a:pt x="13904" y="900"/>
                  </a:cubicBezTo>
                  <a:cubicBezTo>
                    <a:pt x="12652" y="16200"/>
                    <a:pt x="17661" y="12601"/>
                    <a:pt x="21104" y="12601"/>
                  </a:cubicBezTo>
                  <a:cubicBezTo>
                    <a:pt x="21104" y="14400"/>
                    <a:pt x="21417" y="17101"/>
                    <a:pt x="21417" y="18901"/>
                  </a:cubicBezTo>
                  <a:cubicBezTo>
                    <a:pt x="14217" y="18901"/>
                    <a:pt x="7331" y="21600"/>
                    <a:pt x="443" y="20702"/>
                  </a:cubicBezTo>
                  <a:cubicBezTo>
                    <a:pt x="130" y="18901"/>
                    <a:pt x="-183" y="14400"/>
                    <a:pt x="130" y="12601"/>
                  </a:cubicBezTo>
                  <a:cubicBezTo>
                    <a:pt x="756" y="12601"/>
                    <a:pt x="2321" y="11701"/>
                    <a:pt x="3261" y="1260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59" name="AutoShape 11"/>
            <p:cNvSpPr>
              <a:spLocks/>
            </p:cNvSpPr>
            <p:nvPr/>
          </p:nvSpPr>
          <p:spPr bwMode="auto">
            <a:xfrm>
              <a:off x="227806" y="2427287"/>
              <a:ext cx="195263" cy="225425"/>
            </a:xfrm>
            <a:custGeom>
              <a:avLst/>
              <a:gdLst>
                <a:gd name="T0" fmla="*/ 99152 w 21066"/>
                <a:gd name="T1" fmla="*/ 3793 h 21338"/>
                <a:gd name="T2" fmla="*/ 1809913 w 21066"/>
                <a:gd name="T3" fmla="*/ 3793 h 21338"/>
                <a:gd name="T4" fmla="*/ 1751917 w 21066"/>
                <a:gd name="T5" fmla="*/ 2315429 h 21338"/>
                <a:gd name="T6" fmla="*/ 12115 w 21066"/>
                <a:gd name="T7" fmla="*/ 2381499 h 21338"/>
                <a:gd name="T8" fmla="*/ 41155 w 21066"/>
                <a:gd name="T9" fmla="*/ 36828 h 21338"/>
                <a:gd name="T10" fmla="*/ 476061 w 21066"/>
                <a:gd name="T11" fmla="*/ 36828 h 213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066"/>
                <a:gd name="T19" fmla="*/ 0 h 21338"/>
                <a:gd name="T20" fmla="*/ 21066 w 21066"/>
                <a:gd name="T21" fmla="*/ 21338 h 213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066" h="21338">
                  <a:moveTo>
                    <a:pt x="1154" y="34"/>
                  </a:moveTo>
                  <a:cubicBezTo>
                    <a:pt x="6891" y="1514"/>
                    <a:pt x="14991" y="-262"/>
                    <a:pt x="21066" y="34"/>
                  </a:cubicBezTo>
                  <a:cubicBezTo>
                    <a:pt x="19378" y="5656"/>
                    <a:pt x="21066" y="14828"/>
                    <a:pt x="20391" y="20746"/>
                  </a:cubicBezTo>
                  <a:cubicBezTo>
                    <a:pt x="13978" y="21042"/>
                    <a:pt x="6891" y="20450"/>
                    <a:pt x="141" y="21338"/>
                  </a:cubicBezTo>
                  <a:cubicBezTo>
                    <a:pt x="-534" y="14532"/>
                    <a:pt x="1491" y="7135"/>
                    <a:pt x="479" y="330"/>
                  </a:cubicBezTo>
                  <a:cubicBezTo>
                    <a:pt x="2166" y="330"/>
                    <a:pt x="3854" y="34"/>
                    <a:pt x="5541" y="33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60" name="AutoShape 12"/>
            <p:cNvSpPr>
              <a:spLocks/>
            </p:cNvSpPr>
            <p:nvPr/>
          </p:nvSpPr>
          <p:spPr bwMode="auto">
            <a:xfrm>
              <a:off x="253206" y="2478087"/>
              <a:ext cx="30163" cy="134938"/>
            </a:xfrm>
            <a:custGeom>
              <a:avLst/>
              <a:gdLst>
                <a:gd name="T0" fmla="*/ 721 w 16656"/>
                <a:gd name="T1" fmla="*/ 0 h 21600"/>
                <a:gd name="T2" fmla="*/ 22510 w 16656"/>
                <a:gd name="T3" fmla="*/ 842975 h 21600"/>
                <a:gd name="T4" fmla="*/ 49759 w 16656"/>
                <a:gd name="T5" fmla="*/ 842975 h 21600"/>
                <a:gd name="T6" fmla="*/ 38859 w 16656"/>
                <a:gd name="T7" fmla="*/ 0 h 21600"/>
                <a:gd name="T8" fmla="*/ 11619 w 16656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56"/>
                <a:gd name="T16" fmla="*/ 0 h 21600"/>
                <a:gd name="T17" fmla="*/ 16656 w 16656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56" h="21600">
                  <a:moveTo>
                    <a:pt x="220" y="0"/>
                  </a:moveTo>
                  <a:cubicBezTo>
                    <a:pt x="-1442" y="7033"/>
                    <a:pt x="6864" y="14065"/>
                    <a:pt x="6864" y="21600"/>
                  </a:cubicBezTo>
                  <a:cubicBezTo>
                    <a:pt x="8525" y="21600"/>
                    <a:pt x="13511" y="21600"/>
                    <a:pt x="15173" y="21600"/>
                  </a:cubicBezTo>
                  <a:cubicBezTo>
                    <a:pt x="15173" y="14568"/>
                    <a:pt x="20158" y="7033"/>
                    <a:pt x="11849" y="0"/>
                  </a:cubicBezTo>
                  <a:cubicBezTo>
                    <a:pt x="10187" y="0"/>
                    <a:pt x="6864" y="0"/>
                    <a:pt x="3543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61" name="AutoShape 13"/>
            <p:cNvSpPr>
              <a:spLocks/>
            </p:cNvSpPr>
            <p:nvPr/>
          </p:nvSpPr>
          <p:spPr bwMode="auto">
            <a:xfrm>
              <a:off x="304006" y="2478087"/>
              <a:ext cx="28575" cy="131763"/>
            </a:xfrm>
            <a:custGeom>
              <a:avLst/>
              <a:gdLst>
                <a:gd name="T0" fmla="*/ 5653 w 16838"/>
                <a:gd name="T1" fmla="*/ 19124 h 21600"/>
                <a:gd name="T2" fmla="*/ 10837 w 16838"/>
                <a:gd name="T3" fmla="*/ 784649 h 21600"/>
                <a:gd name="T4" fmla="*/ 47119 w 16838"/>
                <a:gd name="T5" fmla="*/ 803773 h 21600"/>
                <a:gd name="T6" fmla="*/ 21205 w 16838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838"/>
                <a:gd name="T13" fmla="*/ 0 h 21600"/>
                <a:gd name="T14" fmla="*/ 16838 w 16838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838" h="21600">
                  <a:moveTo>
                    <a:pt x="1963" y="514"/>
                  </a:moveTo>
                  <a:cubicBezTo>
                    <a:pt x="-1638" y="6686"/>
                    <a:pt x="162" y="14915"/>
                    <a:pt x="3763" y="21086"/>
                  </a:cubicBezTo>
                  <a:cubicBezTo>
                    <a:pt x="7363" y="21600"/>
                    <a:pt x="10961" y="21600"/>
                    <a:pt x="16361" y="21600"/>
                  </a:cubicBezTo>
                  <a:cubicBezTo>
                    <a:pt x="16361" y="16458"/>
                    <a:pt x="19962" y="2058"/>
                    <a:pt x="7363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62" name="AutoShape 14"/>
            <p:cNvSpPr>
              <a:spLocks/>
            </p:cNvSpPr>
            <p:nvPr/>
          </p:nvSpPr>
          <p:spPr bwMode="auto">
            <a:xfrm>
              <a:off x="354806" y="2478087"/>
              <a:ext cx="23813" cy="134938"/>
            </a:xfrm>
            <a:custGeom>
              <a:avLst/>
              <a:gdLst>
                <a:gd name="T0" fmla="*/ 6595 w 12284"/>
                <a:gd name="T1" fmla="*/ 0 h 20675"/>
                <a:gd name="T2" fmla="*/ 23995 w 12284"/>
                <a:gd name="T3" fmla="*/ 879202 h 20675"/>
                <a:gd name="T4" fmla="*/ 18191 w 12284"/>
                <a:gd name="T5" fmla="*/ 20448 h 20675"/>
                <a:gd name="T6" fmla="*/ 0 60000 65536"/>
                <a:gd name="T7" fmla="*/ 0 60000 65536"/>
                <a:gd name="T8" fmla="*/ 0 60000 65536"/>
                <a:gd name="T9" fmla="*/ 0 w 12284"/>
                <a:gd name="T10" fmla="*/ 0 h 20675"/>
                <a:gd name="T11" fmla="*/ 12284 w 12284"/>
                <a:gd name="T12" fmla="*/ 20675 h 206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284" h="20675">
                  <a:moveTo>
                    <a:pt x="1755" y="0"/>
                  </a:moveTo>
                  <a:cubicBezTo>
                    <a:pt x="1755" y="2881"/>
                    <a:pt x="-4417" y="21600"/>
                    <a:pt x="6385" y="20640"/>
                  </a:cubicBezTo>
                  <a:cubicBezTo>
                    <a:pt x="17183" y="20160"/>
                    <a:pt x="11011" y="960"/>
                    <a:pt x="4841" y="48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8" name="Rectangle 47">
            <a:hlinkClick r:id="rId13" action="ppaction://hlinksldjump"/>
          </p:cNvPr>
          <p:cNvSpPr/>
          <p:nvPr/>
        </p:nvSpPr>
        <p:spPr>
          <a:xfrm>
            <a:off x="0" y="2135188"/>
            <a:ext cx="633413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38953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54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55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56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38941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42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38943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38944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38945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38946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38947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38948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38949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38950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51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52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hlinkClick r:id="rId1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>
            <a:hlinkClick r:id="rId1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2" name="Rectangle 61">
            <a:hlinkClick r:id="rId1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3" name="Rectangle 62">
            <a:hlinkClick r:id="rId10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4" name="Rectangle 63">
            <a:hlinkClick r:id="rId17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5" name="Rectangle 64">
            <a:hlinkClick r:id="rId18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6" name="Rectangle 65">
            <a:hlinkClick r:id="rId19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7" name="Rectangle 66">
            <a:hlinkClick r:id="rId20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8" name="Rectangle 67">
            <a:hlinkClick r:id="rId21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35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60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" fill="hold">
                      <p:stCondLst>
                        <p:cond delay="0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85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6" fill="hold">
                      <p:stCondLst>
                        <p:cond delay="0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210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1" fill="hold">
                      <p:stCondLst>
                        <p:cond delay="0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235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6" fill="hold">
                      <p:stCondLst>
                        <p:cond delay="0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260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1" fill="hold">
                      <p:stCondLst>
                        <p:cond delay="0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30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9" fill="hold">
                      <p:stCondLst>
                        <p:cond delay="0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62" grpId="7" animBg="1"/>
      <p:bldP spid="62" grpId="8" animBg="1"/>
      <p:bldP spid="62" grpId="9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3" grpId="6" animBg="1"/>
      <p:bldP spid="63" grpId="7" animBg="1"/>
      <p:bldP spid="63" grpId="8" animBg="1"/>
      <p:bldP spid="63" grpId="9" animBg="1"/>
      <p:bldP spid="64" grpId="0" animBg="1"/>
      <p:bldP spid="64" grpId="1" animBg="1"/>
      <p:bldP spid="64" grpId="2" animBg="1"/>
      <p:bldP spid="64" grpId="3" animBg="1"/>
      <p:bldP spid="64" grpId="4" animBg="1"/>
      <p:bldP spid="64" grpId="5" animBg="1"/>
      <p:bldP spid="64" grpId="6" animBg="1"/>
      <p:bldP spid="64" grpId="7" animBg="1"/>
      <p:bldP spid="64" grpId="8" animBg="1"/>
      <p:bldP spid="64" grpId="9" animBg="1"/>
      <p:bldP spid="65" grpId="0" animBg="1"/>
      <p:bldP spid="65" grpId="1" animBg="1"/>
      <p:bldP spid="65" grpId="2" animBg="1"/>
      <p:bldP spid="65" grpId="3" animBg="1"/>
      <p:bldP spid="65" grpId="4" animBg="1"/>
      <p:bldP spid="65" grpId="5" animBg="1"/>
      <p:bldP spid="65" grpId="6" animBg="1"/>
      <p:bldP spid="65" grpId="7" animBg="1"/>
      <p:bldP spid="65" grpId="8" animBg="1"/>
      <p:bldP spid="65" grpId="9" animBg="1"/>
      <p:bldP spid="66" grpId="0" animBg="1"/>
      <p:bldP spid="66" grpId="1" animBg="1"/>
      <p:bldP spid="66" grpId="2" animBg="1"/>
      <p:bldP spid="66" grpId="3" animBg="1"/>
      <p:bldP spid="66" grpId="4" animBg="1"/>
      <p:bldP spid="66" grpId="5" animBg="1"/>
      <p:bldP spid="66" grpId="6" animBg="1"/>
      <p:bldP spid="66" grpId="7" animBg="1"/>
      <p:bldP spid="66" grpId="8" animBg="1"/>
      <p:bldP spid="66" grpId="9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  <p:bldP spid="67" grpId="6" animBg="1"/>
      <p:bldP spid="67" grpId="7" animBg="1"/>
      <p:bldP spid="67" grpId="8" animBg="1"/>
      <p:bldP spid="67" grpId="9" animBg="1"/>
      <p:bldP spid="68" grpId="0" animBg="1"/>
      <p:bldP spid="68" grpId="1" animBg="1"/>
      <p:bldP spid="68" grpId="2" animBg="1"/>
      <p:bldP spid="68" grpId="3" animBg="1"/>
      <p:bldP spid="68" grpId="4" animBg="1"/>
      <p:bldP spid="68" grpId="5" animBg="1"/>
      <p:bldP spid="68" grpId="6" animBg="1"/>
      <p:bldP spid="68" grpId="7" animBg="1"/>
      <p:bldP spid="68" grpId="8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4143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44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45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46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47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48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49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4150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4099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Newsfeed</a:t>
            </a:r>
          </a:p>
        </p:txBody>
      </p:sp>
      <p:grpSp>
        <p:nvGrpSpPr>
          <p:cNvPr id="4100" name="Group 28"/>
          <p:cNvGrpSpPr>
            <a:grpSpLocks/>
          </p:cNvGrpSpPr>
          <p:nvPr/>
        </p:nvGrpSpPr>
        <p:grpSpPr bwMode="auto">
          <a:xfrm>
            <a:off x="785813" y="2439988"/>
            <a:ext cx="11506200" cy="3657600"/>
            <a:chOff x="786606" y="2439987"/>
            <a:chExt cx="11506200" cy="3657600"/>
          </a:xfrm>
        </p:grpSpPr>
        <p:sp>
          <p:nvSpPr>
            <p:cNvPr id="4137" name="TextBox 15"/>
            <p:cNvSpPr txBox="1">
              <a:spLocks noChangeArrowheads="1"/>
            </p:cNvSpPr>
            <p:nvPr/>
          </p:nvSpPr>
          <p:spPr bwMode="auto">
            <a:xfrm>
              <a:off x="1015206" y="2668587"/>
              <a:ext cx="175260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Myriad Pro" pitchFamily="34" charset="0"/>
                </a:rPr>
                <a:t>10-09-2014</a:t>
              </a:r>
            </a:p>
          </p:txBody>
        </p:sp>
        <p:sp>
          <p:nvSpPr>
            <p:cNvPr id="4138" name="TextBox 16"/>
            <p:cNvSpPr txBox="1">
              <a:spLocks noChangeArrowheads="1"/>
            </p:cNvSpPr>
            <p:nvPr/>
          </p:nvSpPr>
          <p:spPr bwMode="auto">
            <a:xfrm>
              <a:off x="3148806" y="2592387"/>
              <a:ext cx="9144000" cy="630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500">
                  <a:latin typeface="Myriad Pro" pitchFamily="34" charset="0"/>
                </a:rPr>
                <a:t>NEW PICTURES ADDED TO LOOKBOOK</a:t>
              </a:r>
            </a:p>
          </p:txBody>
        </p:sp>
        <p:pic>
          <p:nvPicPr>
            <p:cNvPr id="4139" name="Picture 4" descr="C:\Users\MidasN\Documents\Master\KTH\HCID Principles of Design\Assignment 3\Images\NormalWomanSlimClothes.jpg"/>
            <p:cNvPicPr>
              <a:picLocks noChangeAspect="1" noChangeArrowheads="1"/>
            </p:cNvPicPr>
            <p:nvPr/>
          </p:nvPicPr>
          <p:blipFill>
            <a:blip r:embed="rId2" cstate="print"/>
            <a:srcRect b="11916"/>
            <a:stretch>
              <a:fillRect/>
            </a:stretch>
          </p:blipFill>
          <p:spPr bwMode="auto">
            <a:xfrm>
              <a:off x="4615656" y="3430587"/>
              <a:ext cx="3559800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40" name="Picture 2" descr="C:\Users\MidasN\Documents\Master\KTH\HCID Principles of Design\Assignment 3\Images\NK2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0456" y="3430587"/>
              <a:ext cx="3200400" cy="2400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41" name="Picture 7" descr="C:\Users\MidasN\Documents\Master\KTH\HCID Principles of Design\Assignment 3\Images\Dress Alex + Alex Cap Sleeve Wrap Dress.jpg"/>
            <p:cNvPicPr>
              <a:picLocks noChangeAspect="1" noChangeArrowheads="1"/>
            </p:cNvPicPr>
            <p:nvPr/>
          </p:nvPicPr>
          <p:blipFill>
            <a:blip r:embed="rId4" cstate="print"/>
            <a:srcRect b="42838"/>
            <a:stretch>
              <a:fillRect/>
            </a:stretch>
          </p:blipFill>
          <p:spPr bwMode="auto">
            <a:xfrm>
              <a:off x="8501856" y="3430587"/>
              <a:ext cx="3199369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42" name="AutoShape 27"/>
            <p:cNvSpPr>
              <a:spLocks/>
            </p:cNvSpPr>
            <p:nvPr/>
          </p:nvSpPr>
          <p:spPr bwMode="auto">
            <a:xfrm>
              <a:off x="786606" y="2439987"/>
              <a:ext cx="11430000" cy="3657600"/>
            </a:xfrm>
            <a:custGeom>
              <a:avLst/>
              <a:gdLst>
                <a:gd name="T0" fmla="*/ 36962295 w 21600"/>
                <a:gd name="T1" fmla="*/ 2569053 h 21528"/>
                <a:gd name="T2" fmla="*/ 1678703914 w 21600"/>
                <a:gd name="T3" fmla="*/ 1039106 h 21528"/>
                <a:gd name="T4" fmla="*/ 2147483647 w 21600"/>
                <a:gd name="T5" fmla="*/ 1010223 h 21528"/>
                <a:gd name="T6" fmla="*/ 2147483647 w 21600"/>
                <a:gd name="T7" fmla="*/ 2569053 h 21528"/>
                <a:gd name="T8" fmla="*/ 2147483647 w 21600"/>
                <a:gd name="T9" fmla="*/ 98750280 h 21528"/>
                <a:gd name="T10" fmla="*/ 2147483647 w 21600"/>
                <a:gd name="T11" fmla="*/ 191784967 h 21528"/>
                <a:gd name="T12" fmla="*/ 2147483647 w 21600"/>
                <a:gd name="T13" fmla="*/ 371706184 h 21528"/>
                <a:gd name="T14" fmla="*/ 2147483647 w 21600"/>
                <a:gd name="T15" fmla="*/ 492683196 h 21528"/>
                <a:gd name="T16" fmla="*/ 2147483647 w 21600"/>
                <a:gd name="T17" fmla="*/ 619865962 h 21528"/>
                <a:gd name="T18" fmla="*/ 2147483647 w 21600"/>
                <a:gd name="T19" fmla="*/ 618336186 h 21528"/>
                <a:gd name="T20" fmla="*/ 2147483647 w 21600"/>
                <a:gd name="T21" fmla="*/ 616777527 h 21528"/>
                <a:gd name="T22" fmla="*/ 0 w 21600"/>
                <a:gd name="T23" fmla="*/ 621424961 h 21528"/>
                <a:gd name="T24" fmla="*/ 12320587 w 21600"/>
                <a:gd name="T25" fmla="*/ 235228125 h 21528"/>
                <a:gd name="T26" fmla="*/ 12320587 w 21600"/>
                <a:gd name="T27" fmla="*/ 114251240 h 21528"/>
                <a:gd name="T28" fmla="*/ 12320587 w 21600"/>
                <a:gd name="T29" fmla="*/ 101022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101" name="Group 29"/>
          <p:cNvGrpSpPr>
            <a:grpSpLocks/>
          </p:cNvGrpSpPr>
          <p:nvPr/>
        </p:nvGrpSpPr>
        <p:grpSpPr bwMode="auto">
          <a:xfrm>
            <a:off x="823913" y="6478588"/>
            <a:ext cx="11487150" cy="2514600"/>
            <a:chOff x="824706" y="6478587"/>
            <a:chExt cx="11487150" cy="2514600"/>
          </a:xfrm>
        </p:grpSpPr>
        <p:sp>
          <p:nvSpPr>
            <p:cNvPr id="4132" name="TextBox 18"/>
            <p:cNvSpPr txBox="1">
              <a:spLocks noChangeArrowheads="1"/>
            </p:cNvSpPr>
            <p:nvPr/>
          </p:nvSpPr>
          <p:spPr bwMode="auto">
            <a:xfrm>
              <a:off x="1015206" y="6669087"/>
              <a:ext cx="175260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Myriad Pro" pitchFamily="34" charset="0"/>
                </a:rPr>
                <a:t>07-09-2014</a:t>
              </a:r>
            </a:p>
          </p:txBody>
        </p:sp>
        <p:sp>
          <p:nvSpPr>
            <p:cNvPr id="4133" name="TextBox 19"/>
            <p:cNvSpPr txBox="1">
              <a:spLocks noChangeArrowheads="1"/>
            </p:cNvSpPr>
            <p:nvPr/>
          </p:nvSpPr>
          <p:spPr bwMode="auto">
            <a:xfrm>
              <a:off x="3148806" y="6592887"/>
              <a:ext cx="9144000" cy="630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500">
                  <a:latin typeface="Myriad Pro" pitchFamily="34" charset="0"/>
                </a:rPr>
                <a:t>NEW ASSIGNMENT:</a:t>
              </a:r>
            </a:p>
          </p:txBody>
        </p:sp>
        <p:sp>
          <p:nvSpPr>
            <p:cNvPr id="4134" name="TextBox 21"/>
            <p:cNvSpPr txBox="1">
              <a:spLocks noChangeArrowheads="1"/>
            </p:cNvSpPr>
            <p:nvPr/>
          </p:nvSpPr>
          <p:spPr bwMode="auto">
            <a:xfrm>
              <a:off x="3148806" y="7600245"/>
              <a:ext cx="914400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>
                  <a:latin typeface="Myriad Pro" pitchFamily="34" charset="0"/>
                </a:rPr>
                <a:t>Buy Christmas decoration</a:t>
              </a:r>
            </a:p>
          </p:txBody>
        </p:sp>
        <p:sp>
          <p:nvSpPr>
            <p:cNvPr id="4135" name="TextBox 22"/>
            <p:cNvSpPr txBox="1">
              <a:spLocks noChangeArrowheads="1"/>
            </p:cNvSpPr>
            <p:nvPr/>
          </p:nvSpPr>
          <p:spPr bwMode="auto">
            <a:xfrm>
              <a:off x="3167856" y="8204011"/>
              <a:ext cx="9144000" cy="446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i="1">
                  <a:latin typeface="Myriad Pro" pitchFamily="34" charset="0"/>
                </a:rPr>
                <a:t>45 days remaining…</a:t>
              </a:r>
            </a:p>
          </p:txBody>
        </p:sp>
        <p:sp>
          <p:nvSpPr>
            <p:cNvPr id="4136" name="AutoShape 27"/>
            <p:cNvSpPr>
              <a:spLocks/>
            </p:cNvSpPr>
            <p:nvPr/>
          </p:nvSpPr>
          <p:spPr bwMode="auto">
            <a:xfrm>
              <a:off x="824706" y="6478587"/>
              <a:ext cx="11430000" cy="2514600"/>
            </a:xfrm>
            <a:custGeom>
              <a:avLst/>
              <a:gdLst>
                <a:gd name="T0" fmla="*/ 36962295 w 21600"/>
                <a:gd name="T1" fmla="*/ 1214315 h 21528"/>
                <a:gd name="T2" fmla="*/ 1678703914 w 21600"/>
                <a:gd name="T3" fmla="*/ 491169 h 21528"/>
                <a:gd name="T4" fmla="*/ 2147483647 w 21600"/>
                <a:gd name="T5" fmla="*/ 477503 h 21528"/>
                <a:gd name="T6" fmla="*/ 2147483647 w 21600"/>
                <a:gd name="T7" fmla="*/ 1214315 h 21528"/>
                <a:gd name="T8" fmla="*/ 2147483647 w 21600"/>
                <a:gd name="T9" fmla="*/ 46674866 h 21528"/>
                <a:gd name="T10" fmla="*/ 2147483647 w 21600"/>
                <a:gd name="T11" fmla="*/ 90648359 h 21528"/>
                <a:gd name="T12" fmla="*/ 2147483647 w 21600"/>
                <a:gd name="T13" fmla="*/ 175689214 h 21528"/>
                <a:gd name="T14" fmla="*/ 2147483647 w 21600"/>
                <a:gd name="T15" fmla="*/ 232869712 h 21528"/>
                <a:gd name="T16" fmla="*/ 2147483647 w 21600"/>
                <a:gd name="T17" fmla="*/ 292983616 h 21528"/>
                <a:gd name="T18" fmla="*/ 2147483647 w 21600"/>
                <a:gd name="T19" fmla="*/ 292260587 h 21528"/>
                <a:gd name="T20" fmla="*/ 2147483647 w 21600"/>
                <a:gd name="T21" fmla="*/ 291523775 h 21528"/>
                <a:gd name="T22" fmla="*/ 0 w 21600"/>
                <a:gd name="T23" fmla="*/ 293720428 h 21528"/>
                <a:gd name="T24" fmla="*/ 12320587 w 21600"/>
                <a:gd name="T25" fmla="*/ 111182033 h 21528"/>
                <a:gd name="T26" fmla="*/ 12320587 w 21600"/>
                <a:gd name="T27" fmla="*/ 54001521 h 21528"/>
                <a:gd name="T28" fmla="*/ 12320587 w 21600"/>
                <a:gd name="T29" fmla="*/ 47750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8" name="Rectangle 57">
            <a:hlinkClick r:id="rId5" action="ppaction://hlinksldjump"/>
          </p:cNvPr>
          <p:cNvSpPr/>
          <p:nvPr/>
        </p:nvSpPr>
        <p:spPr>
          <a:xfrm>
            <a:off x="785813" y="2516188"/>
            <a:ext cx="11582400" cy="36576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hlinkClick r:id="rId6" action="ppaction://hlinksldjump"/>
          </p:cNvPr>
          <p:cNvSpPr/>
          <p:nvPr/>
        </p:nvSpPr>
        <p:spPr>
          <a:xfrm>
            <a:off x="862013" y="6478588"/>
            <a:ext cx="11277600" cy="2438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4128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29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30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31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6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4116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17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4118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4119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4120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4121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4122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4123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4124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4125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26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27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6" name="Rectangle 105">
            <a:hlinkClick r:id="rId7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07" name="Rectangle 106">
            <a:hlinkClick r:id="rId8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08" name="Rectangle 107">
            <a:hlinkClick r:id="rId5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09" name="Rectangle 108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10" name="Rectangle 109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11" name="Rectangle 110">
            <a:hlinkClick r:id="rId11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12" name="Rectangle 111">
            <a:hlinkClick r:id="rId12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13" name="Rectangle 112">
            <a:hlinkClick r:id="rId13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14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  <p:bldP spid="105" grpId="2" animBg="1"/>
      <p:bldP spid="105" grpId="3" animBg="1"/>
      <p:bldP spid="105" grpId="4" animBg="1"/>
      <p:bldP spid="105" grpId="5" animBg="1"/>
      <p:bldP spid="105" grpId="6" animBg="1"/>
      <p:bldP spid="105" grpId="7" animBg="1"/>
      <p:bldP spid="105" grpId="8" animBg="1"/>
      <p:bldP spid="105" grpId="9" animBg="1"/>
      <p:bldP spid="106" grpId="0" animBg="1"/>
      <p:bldP spid="106" grpId="1" animBg="1"/>
      <p:bldP spid="106" grpId="2" animBg="1"/>
      <p:bldP spid="106" grpId="3" animBg="1"/>
      <p:bldP spid="106" grpId="4" animBg="1"/>
      <p:bldP spid="106" grpId="5" animBg="1"/>
      <p:bldP spid="106" grpId="6" animBg="1"/>
      <p:bldP spid="106" grpId="7" animBg="1"/>
      <p:bldP spid="106" grpId="8" animBg="1"/>
      <p:bldP spid="106" grpId="9" animBg="1"/>
      <p:bldP spid="107" grpId="0" animBg="1"/>
      <p:bldP spid="107" grpId="1" animBg="1"/>
      <p:bldP spid="107" grpId="2" animBg="1"/>
      <p:bldP spid="107" grpId="3" animBg="1"/>
      <p:bldP spid="107" grpId="4" animBg="1"/>
      <p:bldP spid="107" grpId="5" animBg="1"/>
      <p:bldP spid="107" grpId="6" animBg="1"/>
      <p:bldP spid="107" grpId="7" animBg="1"/>
      <p:bldP spid="107" grpId="8" animBg="1"/>
      <p:bldP spid="107" grpId="9" animBg="1"/>
      <p:bldP spid="108" grpId="0" animBg="1"/>
      <p:bldP spid="108" grpId="1" animBg="1"/>
      <p:bldP spid="108" grpId="2" animBg="1"/>
      <p:bldP spid="108" grpId="3" animBg="1"/>
      <p:bldP spid="108" grpId="4" animBg="1"/>
      <p:bldP spid="108" grpId="5" animBg="1"/>
      <p:bldP spid="108" grpId="6" animBg="1"/>
      <p:bldP spid="108" grpId="7" animBg="1"/>
      <p:bldP spid="108" grpId="8" animBg="1"/>
      <p:bldP spid="108" grpId="9" animBg="1"/>
      <p:bldP spid="109" grpId="0" animBg="1"/>
      <p:bldP spid="109" grpId="1" animBg="1"/>
      <p:bldP spid="109" grpId="2" animBg="1"/>
      <p:bldP spid="109" grpId="3" animBg="1"/>
      <p:bldP spid="109" grpId="4" animBg="1"/>
      <p:bldP spid="109" grpId="5" animBg="1"/>
      <p:bldP spid="109" grpId="6" animBg="1"/>
      <p:bldP spid="109" grpId="7" animBg="1"/>
      <p:bldP spid="109" grpId="8" animBg="1"/>
      <p:bldP spid="109" grpId="9" animBg="1"/>
      <p:bldP spid="110" grpId="0" animBg="1"/>
      <p:bldP spid="110" grpId="1" animBg="1"/>
      <p:bldP spid="110" grpId="2" animBg="1"/>
      <p:bldP spid="110" grpId="3" animBg="1"/>
      <p:bldP spid="110" grpId="4" animBg="1"/>
      <p:bldP spid="110" grpId="5" animBg="1"/>
      <p:bldP spid="110" grpId="6" animBg="1"/>
      <p:bldP spid="110" grpId="7" animBg="1"/>
      <p:bldP spid="110" grpId="8" animBg="1"/>
      <p:bldP spid="110" grpId="9" animBg="1"/>
      <p:bldP spid="111" grpId="0" animBg="1"/>
      <p:bldP spid="111" grpId="1" animBg="1"/>
      <p:bldP spid="111" grpId="2" animBg="1"/>
      <p:bldP spid="111" grpId="3" animBg="1"/>
      <p:bldP spid="111" grpId="4" animBg="1"/>
      <p:bldP spid="111" grpId="5" animBg="1"/>
      <p:bldP spid="111" grpId="6" animBg="1"/>
      <p:bldP spid="111" grpId="7" animBg="1"/>
      <p:bldP spid="111" grpId="8" animBg="1"/>
      <p:bldP spid="111" grpId="9" animBg="1"/>
      <p:bldP spid="112" grpId="0" animBg="1"/>
      <p:bldP spid="112" grpId="1" animBg="1"/>
      <p:bldP spid="112" grpId="2" animBg="1"/>
      <p:bldP spid="112" grpId="3" animBg="1"/>
      <p:bldP spid="112" grpId="4" animBg="1"/>
      <p:bldP spid="112" grpId="5" animBg="1"/>
      <p:bldP spid="112" grpId="6" animBg="1"/>
      <p:bldP spid="112" grpId="7" animBg="1"/>
      <p:bldP spid="112" grpId="8" animBg="1"/>
      <p:bldP spid="112" grpId="9" animBg="1"/>
      <p:bldP spid="113" grpId="0" animBg="1"/>
      <p:bldP spid="113" grpId="1" animBg="1"/>
      <p:bldP spid="113" grpId="2" animBg="1"/>
      <p:bldP spid="113" grpId="3" animBg="1"/>
      <p:bldP spid="113" grpId="4" animBg="1"/>
      <p:bldP spid="113" grpId="5" animBg="1"/>
      <p:bldP spid="113" grpId="6" animBg="1"/>
      <p:bldP spid="113" grpId="7" animBg="1"/>
      <p:bldP spid="113" grpId="8" animBg="1"/>
      <p:bldP spid="11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C:\Users\MidasN\Documents\Master\KTH\HCID Principles of Design\Assignment 3\Images\FlowerBag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 t="12938" b="24"/>
          <a:stretch>
            <a:fillRect/>
          </a:stretch>
        </p:blipFill>
        <p:spPr bwMode="auto">
          <a:xfrm>
            <a:off x="4062413" y="2211388"/>
            <a:ext cx="4579937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7" descr="C:\Users\MidasN\Documents\Master\KTH\HCID Principles of Design\Assignment 3\Images\Material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8213" y="2211388"/>
            <a:ext cx="4445000" cy="618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940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39991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92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93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94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95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96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97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39998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39941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39942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39989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90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9944" name="Rectangle 82"/>
          <p:cNvSpPr>
            <a:spLocks/>
          </p:cNvSpPr>
          <p:nvPr/>
        </p:nvSpPr>
        <p:spPr bwMode="auto">
          <a:xfrm>
            <a:off x="9140825" y="895077"/>
            <a:ext cx="1150123" cy="38472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 dirty="0" err="1" smtClean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Lookbook</a:t>
            </a:r>
            <a:endParaRPr lang="en-US" sz="2000" dirty="0">
              <a:solidFill>
                <a:srgbClr val="000000"/>
              </a:solidFill>
              <a:latin typeface="Myriad Pro" pitchFamily="34" charset="0"/>
              <a:ea typeface="MS PGothic" pitchFamily="34" charset="-128"/>
              <a:sym typeface="Marker Felt"/>
            </a:endParaRPr>
          </a:p>
        </p:txBody>
      </p:sp>
      <p:pic>
        <p:nvPicPr>
          <p:cNvPr id="39945" name="Picture 2" descr="C:\Users\MidasN\Documents\Master\KTH\HCID Principles of Design\Assignment 3\Images\ThornArt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2211388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6" name="Picture 5" descr="C:\Users\MidasN\Documents\Master\KTH\HCID Principles of Design\Assignment 3\Images\Done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/>
          <a:srcRect t="25143" r="2702" b="42494"/>
          <a:stretch>
            <a:fillRect/>
          </a:stretch>
        </p:blipFill>
        <p:spPr bwMode="auto">
          <a:xfrm>
            <a:off x="0" y="7621588"/>
            <a:ext cx="8558213" cy="213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8975725" y="1385888"/>
            <a:ext cx="2935288" cy="1701800"/>
            <a:chOff x="8976516" y="1385887"/>
            <a:chExt cx="2935290" cy="1701800"/>
          </a:xfrm>
        </p:grpSpPr>
        <p:sp>
          <p:nvSpPr>
            <p:cNvPr id="39984" name="AutoShape 15"/>
            <p:cNvSpPr>
              <a:spLocks/>
            </p:cNvSpPr>
            <p:nvPr/>
          </p:nvSpPr>
          <p:spPr bwMode="auto">
            <a:xfrm>
              <a:off x="8976516" y="1385887"/>
              <a:ext cx="2935290" cy="1701800"/>
            </a:xfrm>
            <a:custGeom>
              <a:avLst/>
              <a:gdLst>
                <a:gd name="T0" fmla="*/ 15694436 w 21346"/>
                <a:gd name="T1" fmla="*/ 6301311 h 21331"/>
                <a:gd name="T2" fmla="*/ 98364666 w 21346"/>
                <a:gd name="T3" fmla="*/ 6670456 h 21331"/>
                <a:gd name="T4" fmla="*/ 146318020 w 21346"/>
                <a:gd name="T5" fmla="*/ 6670456 h 21331"/>
                <a:gd name="T6" fmla="*/ 166172542 w 21346"/>
                <a:gd name="T7" fmla="*/ 6670456 h 21331"/>
                <a:gd name="T8" fmla="*/ 184362918 w 21346"/>
                <a:gd name="T9" fmla="*/ 0 h 21331"/>
                <a:gd name="T10" fmla="*/ 209171513 w 21346"/>
                <a:gd name="T11" fmla="*/ 6301311 h 21331"/>
                <a:gd name="T12" fmla="*/ 242243361 w 21346"/>
                <a:gd name="T13" fmla="*/ 6301311 h 21331"/>
                <a:gd name="T14" fmla="*/ 292673718 w 21346"/>
                <a:gd name="T15" fmla="*/ 6301311 h 21331"/>
                <a:gd name="T16" fmla="*/ 348058354 w 21346"/>
                <a:gd name="T17" fmla="*/ 6670456 h 21331"/>
                <a:gd name="T18" fmla="*/ 397675545 w 21346"/>
                <a:gd name="T19" fmla="*/ 10374828 h 21331"/>
                <a:gd name="T20" fmla="*/ 402629756 w 21346"/>
                <a:gd name="T21" fmla="*/ 34090647 h 21331"/>
                <a:gd name="T22" fmla="*/ 403045587 w 21346"/>
                <a:gd name="T23" fmla="*/ 56329731 h 21331"/>
                <a:gd name="T24" fmla="*/ 403461692 w 21346"/>
                <a:gd name="T25" fmla="*/ 80414688 h 21331"/>
                <a:gd name="T26" fmla="*/ 402629756 w 21346"/>
                <a:gd name="T27" fmla="*/ 105982706 h 21331"/>
                <a:gd name="T28" fmla="*/ 398488505 w 21346"/>
                <a:gd name="T29" fmla="*/ 127846252 h 21331"/>
                <a:gd name="T30" fmla="*/ 353031267 w 21346"/>
                <a:gd name="T31" fmla="*/ 135630602 h 21331"/>
                <a:gd name="T32" fmla="*/ 215770757 w 21346"/>
                <a:gd name="T33" fmla="*/ 134885930 h 21331"/>
                <a:gd name="T34" fmla="*/ 84315267 w 21346"/>
                <a:gd name="T35" fmla="*/ 134516706 h 21331"/>
                <a:gd name="T36" fmla="*/ 25621701 w 21346"/>
                <a:gd name="T37" fmla="*/ 134885930 h 21331"/>
                <a:gd name="T38" fmla="*/ 1645033 w 21346"/>
                <a:gd name="T39" fmla="*/ 117840572 h 21331"/>
                <a:gd name="T40" fmla="*/ 2458130 w 21346"/>
                <a:gd name="T41" fmla="*/ 24829639 h 21331"/>
                <a:gd name="T42" fmla="*/ 13217468 w 21346"/>
                <a:gd name="T43" fmla="*/ 6301311 h 2133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1346"/>
                <a:gd name="T67" fmla="*/ 0 h 21331"/>
                <a:gd name="T68" fmla="*/ 21346 w 21346"/>
                <a:gd name="T69" fmla="*/ 21331 h 2133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1346" h="21331">
                  <a:moveTo>
                    <a:pt x="830" y="990"/>
                  </a:moveTo>
                  <a:cubicBezTo>
                    <a:pt x="2273" y="990"/>
                    <a:pt x="3716" y="1048"/>
                    <a:pt x="5202" y="1048"/>
                  </a:cubicBezTo>
                  <a:cubicBezTo>
                    <a:pt x="6033" y="1048"/>
                    <a:pt x="6908" y="1048"/>
                    <a:pt x="7738" y="1048"/>
                  </a:cubicBezTo>
                  <a:cubicBezTo>
                    <a:pt x="8045" y="1048"/>
                    <a:pt x="8526" y="1164"/>
                    <a:pt x="8788" y="1048"/>
                  </a:cubicBezTo>
                  <a:cubicBezTo>
                    <a:pt x="9138" y="873"/>
                    <a:pt x="9400" y="291"/>
                    <a:pt x="9750" y="0"/>
                  </a:cubicBezTo>
                  <a:cubicBezTo>
                    <a:pt x="10275" y="466"/>
                    <a:pt x="10449" y="873"/>
                    <a:pt x="11062" y="990"/>
                  </a:cubicBezTo>
                  <a:cubicBezTo>
                    <a:pt x="11630" y="1106"/>
                    <a:pt x="12242" y="990"/>
                    <a:pt x="12811" y="990"/>
                  </a:cubicBezTo>
                  <a:cubicBezTo>
                    <a:pt x="13729" y="990"/>
                    <a:pt x="14603" y="990"/>
                    <a:pt x="15478" y="990"/>
                  </a:cubicBezTo>
                  <a:cubicBezTo>
                    <a:pt x="16440" y="990"/>
                    <a:pt x="17402" y="990"/>
                    <a:pt x="18407" y="1048"/>
                  </a:cubicBezTo>
                  <a:cubicBezTo>
                    <a:pt x="19151" y="1106"/>
                    <a:pt x="20550" y="640"/>
                    <a:pt x="21031" y="1630"/>
                  </a:cubicBezTo>
                  <a:cubicBezTo>
                    <a:pt x="21468" y="2445"/>
                    <a:pt x="21337" y="4367"/>
                    <a:pt x="21293" y="5356"/>
                  </a:cubicBezTo>
                  <a:cubicBezTo>
                    <a:pt x="21249" y="6521"/>
                    <a:pt x="21359" y="7685"/>
                    <a:pt x="21315" y="8850"/>
                  </a:cubicBezTo>
                  <a:cubicBezTo>
                    <a:pt x="21271" y="10130"/>
                    <a:pt x="21337" y="11348"/>
                    <a:pt x="21337" y="12634"/>
                  </a:cubicBezTo>
                  <a:cubicBezTo>
                    <a:pt x="21337" y="13973"/>
                    <a:pt x="21337" y="15312"/>
                    <a:pt x="21293" y="16651"/>
                  </a:cubicBezTo>
                  <a:cubicBezTo>
                    <a:pt x="21293" y="17816"/>
                    <a:pt x="21293" y="18922"/>
                    <a:pt x="21074" y="20086"/>
                  </a:cubicBezTo>
                  <a:cubicBezTo>
                    <a:pt x="20812" y="21600"/>
                    <a:pt x="19675" y="21309"/>
                    <a:pt x="18670" y="21309"/>
                  </a:cubicBezTo>
                  <a:cubicBezTo>
                    <a:pt x="16221" y="21309"/>
                    <a:pt x="13816" y="21309"/>
                    <a:pt x="11411" y="21192"/>
                  </a:cubicBezTo>
                  <a:cubicBezTo>
                    <a:pt x="9094" y="21134"/>
                    <a:pt x="6777" y="21251"/>
                    <a:pt x="4459" y="21134"/>
                  </a:cubicBezTo>
                  <a:cubicBezTo>
                    <a:pt x="3410" y="21076"/>
                    <a:pt x="2360" y="21309"/>
                    <a:pt x="1355" y="21192"/>
                  </a:cubicBezTo>
                  <a:cubicBezTo>
                    <a:pt x="87" y="21076"/>
                    <a:pt x="174" y="20028"/>
                    <a:pt x="87" y="18514"/>
                  </a:cubicBezTo>
                  <a:cubicBezTo>
                    <a:pt x="-132" y="13682"/>
                    <a:pt x="130" y="8733"/>
                    <a:pt x="130" y="3901"/>
                  </a:cubicBezTo>
                  <a:cubicBezTo>
                    <a:pt x="130" y="2969"/>
                    <a:pt x="-132" y="1281"/>
                    <a:pt x="699" y="99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85" name="AutoShape 16"/>
            <p:cNvSpPr>
              <a:spLocks/>
            </p:cNvSpPr>
            <p:nvPr/>
          </p:nvSpPr>
          <p:spPr bwMode="auto">
            <a:xfrm>
              <a:off x="9079864" y="1601787"/>
              <a:ext cx="2690494" cy="1308100"/>
            </a:xfrm>
            <a:custGeom>
              <a:avLst/>
              <a:gdLst>
                <a:gd name="T0" fmla="*/ 3487481 w 21369"/>
                <a:gd name="T1" fmla="*/ 675370 h 21474"/>
                <a:gd name="T2" fmla="*/ 25173600 w 21369"/>
                <a:gd name="T3" fmla="*/ 486106 h 21474"/>
                <a:gd name="T4" fmla="*/ 61491549 w 21369"/>
                <a:gd name="T5" fmla="*/ 864574 h 21474"/>
                <a:gd name="T6" fmla="*/ 116689669 w 21369"/>
                <a:gd name="T7" fmla="*/ 7432 h 21474"/>
                <a:gd name="T8" fmla="*/ 175533926 w 21369"/>
                <a:gd name="T9" fmla="*/ 768145 h 21474"/>
                <a:gd name="T10" fmla="*/ 274088452 w 21369"/>
                <a:gd name="T11" fmla="*/ 389616 h 21474"/>
                <a:gd name="T12" fmla="*/ 314353558 w 21369"/>
                <a:gd name="T13" fmla="*/ 200351 h 21474"/>
                <a:gd name="T14" fmla="*/ 334628763 w 21369"/>
                <a:gd name="T15" fmla="*/ 486106 h 21474"/>
                <a:gd name="T16" fmla="*/ 338591791 w 21369"/>
                <a:gd name="T17" fmla="*/ 7146792 h 21474"/>
                <a:gd name="T18" fmla="*/ 337751744 w 21369"/>
                <a:gd name="T19" fmla="*/ 13621990 h 21474"/>
                <a:gd name="T20" fmla="*/ 336626141 w 21369"/>
                <a:gd name="T21" fmla="*/ 22854225 h 21474"/>
                <a:gd name="T22" fmla="*/ 336340837 w 21369"/>
                <a:gd name="T23" fmla="*/ 36183032 h 21474"/>
                <a:gd name="T24" fmla="*/ 336055534 w 21369"/>
                <a:gd name="T25" fmla="*/ 73497875 h 21474"/>
                <a:gd name="T26" fmla="*/ 330126603 w 21369"/>
                <a:gd name="T27" fmla="*/ 79104721 h 21474"/>
                <a:gd name="T28" fmla="*/ 318015418 w 21369"/>
                <a:gd name="T29" fmla="*/ 79683601 h 21474"/>
                <a:gd name="T30" fmla="*/ 303668892 w 21369"/>
                <a:gd name="T31" fmla="*/ 79587111 h 21474"/>
                <a:gd name="T32" fmla="*/ 248185422 w 21369"/>
                <a:gd name="T33" fmla="*/ 79204927 h 21474"/>
                <a:gd name="T34" fmla="*/ 168780813 w 21369"/>
                <a:gd name="T35" fmla="*/ 78922888 h 21474"/>
                <a:gd name="T36" fmla="*/ 120066225 w 21369"/>
                <a:gd name="T37" fmla="*/ 78830114 h 21474"/>
                <a:gd name="T38" fmla="*/ 76424563 w 21369"/>
                <a:gd name="T39" fmla="*/ 79023094 h 21474"/>
                <a:gd name="T40" fmla="*/ 35303404 w 21369"/>
                <a:gd name="T41" fmla="*/ 78922888 h 21474"/>
                <a:gd name="T42" fmla="*/ 14758622 w 21369"/>
                <a:gd name="T43" fmla="*/ 78729968 h 21474"/>
                <a:gd name="T44" fmla="*/ 3772911 w 21369"/>
                <a:gd name="T45" fmla="*/ 73401385 h 21474"/>
                <a:gd name="T46" fmla="*/ 2076700 w 21369"/>
                <a:gd name="T47" fmla="*/ 63026241 h 21474"/>
                <a:gd name="T48" fmla="*/ 1807134 w 21369"/>
                <a:gd name="T49" fmla="*/ 52743887 h 21474"/>
                <a:gd name="T50" fmla="*/ 1505966 w 21369"/>
                <a:gd name="T51" fmla="*/ 38275906 h 21474"/>
                <a:gd name="T52" fmla="*/ 649929 w 21369"/>
                <a:gd name="T53" fmla="*/ 23329184 h 21474"/>
                <a:gd name="T54" fmla="*/ 951097 w 21369"/>
                <a:gd name="T55" fmla="*/ 11146932 h 21474"/>
                <a:gd name="T56" fmla="*/ 4327655 w 21369"/>
                <a:gd name="T57" fmla="*/ 486106 h 214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1369"/>
                <a:gd name="T88" fmla="*/ 0 h 21474"/>
                <a:gd name="T89" fmla="*/ 21369 w 21369"/>
                <a:gd name="T90" fmla="*/ 21474 h 2147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1369" h="21474">
                  <a:moveTo>
                    <a:pt x="220" y="182"/>
                  </a:moveTo>
                  <a:cubicBezTo>
                    <a:pt x="700" y="2"/>
                    <a:pt x="1108" y="54"/>
                    <a:pt x="1588" y="131"/>
                  </a:cubicBezTo>
                  <a:cubicBezTo>
                    <a:pt x="2334" y="233"/>
                    <a:pt x="3115" y="233"/>
                    <a:pt x="3879" y="233"/>
                  </a:cubicBezTo>
                  <a:cubicBezTo>
                    <a:pt x="5034" y="233"/>
                    <a:pt x="6206" y="2"/>
                    <a:pt x="7361" y="2"/>
                  </a:cubicBezTo>
                  <a:cubicBezTo>
                    <a:pt x="8604" y="2"/>
                    <a:pt x="9830" y="156"/>
                    <a:pt x="11073" y="207"/>
                  </a:cubicBezTo>
                  <a:cubicBezTo>
                    <a:pt x="13152" y="284"/>
                    <a:pt x="15212" y="2"/>
                    <a:pt x="17290" y="105"/>
                  </a:cubicBezTo>
                  <a:cubicBezTo>
                    <a:pt x="18143" y="156"/>
                    <a:pt x="18978" y="2"/>
                    <a:pt x="19830" y="54"/>
                  </a:cubicBezTo>
                  <a:cubicBezTo>
                    <a:pt x="20186" y="79"/>
                    <a:pt x="20790" y="-126"/>
                    <a:pt x="21109" y="131"/>
                  </a:cubicBezTo>
                  <a:cubicBezTo>
                    <a:pt x="21447" y="413"/>
                    <a:pt x="21359" y="1431"/>
                    <a:pt x="21359" y="1926"/>
                  </a:cubicBezTo>
                  <a:cubicBezTo>
                    <a:pt x="21359" y="3064"/>
                    <a:pt x="21306" y="3005"/>
                    <a:pt x="21306" y="3671"/>
                  </a:cubicBezTo>
                  <a:cubicBezTo>
                    <a:pt x="21306" y="4524"/>
                    <a:pt x="21217" y="5332"/>
                    <a:pt x="21235" y="6159"/>
                  </a:cubicBezTo>
                  <a:cubicBezTo>
                    <a:pt x="21253" y="7339"/>
                    <a:pt x="21270" y="8570"/>
                    <a:pt x="21217" y="9751"/>
                  </a:cubicBezTo>
                  <a:cubicBezTo>
                    <a:pt x="21075" y="13085"/>
                    <a:pt x="21270" y="16446"/>
                    <a:pt x="21199" y="19807"/>
                  </a:cubicBezTo>
                  <a:cubicBezTo>
                    <a:pt x="21199" y="20243"/>
                    <a:pt x="21127" y="21164"/>
                    <a:pt x="20825" y="21318"/>
                  </a:cubicBezTo>
                  <a:cubicBezTo>
                    <a:pt x="20665" y="21395"/>
                    <a:pt x="20257" y="21474"/>
                    <a:pt x="20061" y="21474"/>
                  </a:cubicBezTo>
                  <a:cubicBezTo>
                    <a:pt x="19759" y="21474"/>
                    <a:pt x="19458" y="21448"/>
                    <a:pt x="19156" y="21448"/>
                  </a:cubicBezTo>
                  <a:cubicBezTo>
                    <a:pt x="18001" y="21448"/>
                    <a:pt x="16835" y="21345"/>
                    <a:pt x="15656" y="21345"/>
                  </a:cubicBezTo>
                  <a:cubicBezTo>
                    <a:pt x="13589" y="21345"/>
                    <a:pt x="12317" y="21448"/>
                    <a:pt x="10647" y="21269"/>
                  </a:cubicBezTo>
                  <a:cubicBezTo>
                    <a:pt x="9617" y="21192"/>
                    <a:pt x="8586" y="21167"/>
                    <a:pt x="7574" y="21244"/>
                  </a:cubicBezTo>
                  <a:cubicBezTo>
                    <a:pt x="6650" y="21295"/>
                    <a:pt x="5997" y="21296"/>
                    <a:pt x="4821" y="21296"/>
                  </a:cubicBezTo>
                  <a:cubicBezTo>
                    <a:pt x="3965" y="21296"/>
                    <a:pt x="3098" y="21294"/>
                    <a:pt x="2227" y="21269"/>
                  </a:cubicBezTo>
                  <a:cubicBezTo>
                    <a:pt x="1819" y="21269"/>
                    <a:pt x="1321" y="21346"/>
                    <a:pt x="931" y="21217"/>
                  </a:cubicBezTo>
                  <a:cubicBezTo>
                    <a:pt x="398" y="21064"/>
                    <a:pt x="273" y="20474"/>
                    <a:pt x="238" y="19781"/>
                  </a:cubicBezTo>
                  <a:cubicBezTo>
                    <a:pt x="202" y="18832"/>
                    <a:pt x="148" y="17908"/>
                    <a:pt x="131" y="16985"/>
                  </a:cubicBezTo>
                  <a:cubicBezTo>
                    <a:pt x="113" y="16035"/>
                    <a:pt x="114" y="15138"/>
                    <a:pt x="114" y="14214"/>
                  </a:cubicBezTo>
                  <a:cubicBezTo>
                    <a:pt x="132" y="12906"/>
                    <a:pt x="95" y="11623"/>
                    <a:pt x="95" y="10315"/>
                  </a:cubicBezTo>
                  <a:cubicBezTo>
                    <a:pt x="95" y="8981"/>
                    <a:pt x="41" y="7647"/>
                    <a:pt x="41" y="6287"/>
                  </a:cubicBezTo>
                  <a:cubicBezTo>
                    <a:pt x="41" y="5184"/>
                    <a:pt x="131" y="4107"/>
                    <a:pt x="60" y="3004"/>
                  </a:cubicBezTo>
                  <a:cubicBezTo>
                    <a:pt x="42" y="2670"/>
                    <a:pt x="-153" y="79"/>
                    <a:pt x="273" y="131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86" name="Rectangle 77"/>
            <p:cNvSpPr>
              <a:spLocks/>
            </p:cNvSpPr>
            <p:nvPr/>
          </p:nvSpPr>
          <p:spPr bwMode="auto">
            <a:xfrm>
              <a:off x="9382916" y="1818143"/>
              <a:ext cx="1308949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 dirty="0" err="1" smtClean="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Lookbook</a:t>
              </a:r>
              <a:endParaRPr lang="en-US" sz="2300" dirty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endParaRPr>
            </a:p>
          </p:txBody>
        </p:sp>
        <p:sp>
          <p:nvSpPr>
            <p:cNvPr id="39987" name="Rectangle 78"/>
            <p:cNvSpPr>
              <a:spLocks/>
            </p:cNvSpPr>
            <p:nvPr/>
          </p:nvSpPr>
          <p:spPr bwMode="auto">
            <a:xfrm>
              <a:off x="9384503" y="2224543"/>
              <a:ext cx="1050929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Pictures</a:t>
              </a:r>
            </a:p>
          </p:txBody>
        </p:sp>
        <p:sp>
          <p:nvSpPr>
            <p:cNvPr id="39988" name="AutoShape 15"/>
            <p:cNvSpPr>
              <a:spLocks/>
            </p:cNvSpPr>
            <p:nvPr/>
          </p:nvSpPr>
          <p:spPr bwMode="auto">
            <a:xfrm>
              <a:off x="11073606" y="1906587"/>
              <a:ext cx="304800" cy="290513"/>
            </a:xfrm>
            <a:custGeom>
              <a:avLst/>
              <a:gdLst>
                <a:gd name="T0" fmla="*/ 0 w 21600"/>
                <a:gd name="T1" fmla="*/ 1645231 h 21600"/>
                <a:gd name="T2" fmla="*/ 1394855 w 21600"/>
                <a:gd name="T3" fmla="*/ 3907306 h 21600"/>
                <a:gd name="T4" fmla="*/ 4301067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1510963" y="839788"/>
            <a:ext cx="428625" cy="492125"/>
            <a:chOff x="11506993" y="839787"/>
            <a:chExt cx="427038" cy="492125"/>
          </a:xfrm>
        </p:grpSpPr>
        <p:sp>
          <p:nvSpPr>
            <p:cNvPr id="39982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83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195263" y="2363788"/>
            <a:ext cx="1981200" cy="609600"/>
            <a:chOff x="1701006" y="1068387"/>
            <a:chExt cx="1981200" cy="609600"/>
          </a:xfrm>
        </p:grpSpPr>
        <p:sp>
          <p:nvSpPr>
            <p:cNvPr id="39979" name="AutoShape 34"/>
            <p:cNvSpPr>
              <a:spLocks/>
            </p:cNvSpPr>
            <p:nvPr/>
          </p:nvSpPr>
          <p:spPr bwMode="auto">
            <a:xfrm>
              <a:off x="1701006" y="1068387"/>
              <a:ext cx="1524000" cy="609600"/>
            </a:xfrm>
            <a:custGeom>
              <a:avLst/>
              <a:gdLst>
                <a:gd name="T0" fmla="*/ 2147483647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80" name="AutoShape 21"/>
            <p:cNvSpPr>
              <a:spLocks/>
            </p:cNvSpPr>
            <p:nvPr/>
          </p:nvSpPr>
          <p:spPr bwMode="auto">
            <a:xfrm rot="19029081" flipH="1">
              <a:off x="1833001" y="1202837"/>
              <a:ext cx="318279" cy="374564"/>
            </a:xfrm>
            <a:custGeom>
              <a:avLst/>
              <a:gdLst>
                <a:gd name="T0" fmla="*/ 5884994 w 16935"/>
                <a:gd name="T1" fmla="*/ 4261838 h 18528"/>
                <a:gd name="T2" fmla="*/ 664768 w 16935"/>
                <a:gd name="T3" fmla="*/ 6696807 h 18528"/>
                <a:gd name="T4" fmla="*/ 3475678 w 16935"/>
                <a:gd name="T5" fmla="*/ 1065449 h 18528"/>
                <a:gd name="T6" fmla="*/ 2833181 w 16935"/>
                <a:gd name="T7" fmla="*/ 0 h 18528"/>
                <a:gd name="T8" fmla="*/ 2833181 w 16935"/>
                <a:gd name="T9" fmla="*/ 2511406 h 18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35"/>
                <a:gd name="T16" fmla="*/ 0 h 18528"/>
                <a:gd name="T17" fmla="*/ 16935 w 16935"/>
                <a:gd name="T18" fmla="*/ 18528 h 185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35" h="18528">
                  <a:moveTo>
                    <a:pt x="16661" y="10428"/>
                  </a:moveTo>
                  <a:cubicBezTo>
                    <a:pt x="18935" y="16386"/>
                    <a:pt x="6430" y="21600"/>
                    <a:pt x="1882" y="16386"/>
                  </a:cubicBezTo>
                  <a:cubicBezTo>
                    <a:pt x="-2665" y="11173"/>
                    <a:pt x="1428" y="1862"/>
                    <a:pt x="9840" y="2607"/>
                  </a:cubicBezTo>
                  <a:cubicBezTo>
                    <a:pt x="9385" y="1676"/>
                    <a:pt x="8703" y="745"/>
                    <a:pt x="8021" y="0"/>
                  </a:cubicBezTo>
                  <a:cubicBezTo>
                    <a:pt x="12113" y="1490"/>
                    <a:pt x="10522" y="4096"/>
                    <a:pt x="8021" y="614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81" name="TextBox 48"/>
            <p:cNvSpPr txBox="1">
              <a:spLocks noChangeArrowheads="1"/>
            </p:cNvSpPr>
            <p:nvPr/>
          </p:nvSpPr>
          <p:spPr bwMode="auto">
            <a:xfrm>
              <a:off x="2310606" y="1182687"/>
              <a:ext cx="1371600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NL" sz="2100">
                  <a:latin typeface="Myriad Pro" pitchFamily="34" charset="0"/>
                </a:rPr>
                <a:t>Undo</a:t>
              </a:r>
              <a:endParaRPr lang="en-US" sz="2100">
                <a:latin typeface="Myriad Pro" pitchFamily="34" charset="0"/>
              </a:endParaRPr>
            </a:p>
          </p:txBody>
        </p:sp>
      </p:grpSp>
      <p:sp>
        <p:nvSpPr>
          <p:cNvPr id="52" name="Rectangle 51">
            <a:hlinkClick r:id="rId10" action="ppaction://hlinksldjump"/>
          </p:cNvPr>
          <p:cNvSpPr/>
          <p:nvPr/>
        </p:nvSpPr>
        <p:spPr>
          <a:xfrm>
            <a:off x="252413" y="2439988"/>
            <a:ext cx="1447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39975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76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77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78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" name="Group 91" hidden="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39963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64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39965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39966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39967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39968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39969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39970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39971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39972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73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74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6" name="Rectangle 55">
            <a:hlinkClick r:id="rId12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7" name="Rectangle 56">
            <a:hlinkClick r:id="rId13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8" name="Rectangle 57">
            <a:hlinkClick r:id="rId10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9" name="Rectangle 58">
            <a:hlinkClick r:id="rId14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0" name="Rectangle 59">
            <a:hlinkClick r:id="rId15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>
            <a:hlinkClick r:id="rId16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2" name="Rectangle 61">
            <a:hlinkClick r:id="rId17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3" name="Rectangle 62">
            <a:hlinkClick r:id="rId18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14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" fill="hold">
                      <p:stCondLst>
                        <p:cond delay="0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69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" fill="hold">
                      <p:stCondLst>
                        <p:cond delay="0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219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0" fill="hold">
                      <p:stCondLst>
                        <p:cond delay="0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244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5" fill="hold">
                      <p:stCondLst>
                        <p:cond delay="0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269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0" fill="hold">
                      <p:stCondLst>
                        <p:cond delay="0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31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8" fill="hold">
                      <p:stCondLst>
                        <p:cond delay="0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  <p:bldP spid="55" grpId="9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6" grpId="6" animBg="1"/>
      <p:bldP spid="56" grpId="7" animBg="1"/>
      <p:bldP spid="56" grpId="8" animBg="1"/>
      <p:bldP spid="56" grpId="9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  <p:bldP spid="57" grpId="7" animBg="1"/>
      <p:bldP spid="57" grpId="8" animBg="1"/>
      <p:bldP spid="57" grpId="9" animBg="1"/>
      <p:bldP spid="58" grpId="0" animBg="1"/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8" grpId="7" animBg="1"/>
      <p:bldP spid="58" grpId="8" animBg="1"/>
      <p:bldP spid="58" grpId="9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62" grpId="7" animBg="1"/>
      <p:bldP spid="62" grpId="8" animBg="1"/>
      <p:bldP spid="62" grpId="9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3" grpId="6" animBg="1"/>
      <p:bldP spid="63" grpId="7" animBg="1"/>
      <p:bldP spid="63" grpId="8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" descr="C:\Users\MidasN\Documents\Master\KTH\HCID Principles of Design\Assignment 3\Images\FlowerBag.jpg"/>
          <p:cNvPicPr>
            <a:picLocks noChangeAspect="1" noChangeArrowheads="1"/>
          </p:cNvPicPr>
          <p:nvPr/>
        </p:nvPicPr>
        <p:blipFill>
          <a:blip r:embed="rId2" cstate="print"/>
          <a:srcRect t="12938" b="63515"/>
          <a:stretch>
            <a:fillRect/>
          </a:stretch>
        </p:blipFill>
        <p:spPr bwMode="auto">
          <a:xfrm>
            <a:off x="0" y="8231188"/>
            <a:ext cx="4578350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7" descr="C:\Users\MidasN\Documents\Master\KTH\HCID Principles of Design\Assignment 3\Images\Mater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8213" y="2211388"/>
            <a:ext cx="4445000" cy="618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64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40985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6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7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8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9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90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91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40992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40965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40966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0967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40983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4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0968" name="Rectangle 82"/>
          <p:cNvSpPr>
            <a:spLocks/>
          </p:cNvSpPr>
          <p:nvPr/>
        </p:nvSpPr>
        <p:spPr bwMode="auto">
          <a:xfrm>
            <a:off x="9140825" y="895077"/>
            <a:ext cx="1150123" cy="38472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 dirty="0" err="1" smtClean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Lookbook</a:t>
            </a:r>
            <a:endParaRPr lang="en-US" sz="2000" dirty="0">
              <a:solidFill>
                <a:srgbClr val="000000"/>
              </a:solidFill>
              <a:latin typeface="Myriad Pro" pitchFamily="34" charset="0"/>
              <a:ea typeface="MS PGothic" pitchFamily="34" charset="-128"/>
              <a:sym typeface="Marker Felt"/>
            </a:endParaRPr>
          </a:p>
        </p:txBody>
      </p:sp>
      <p:pic>
        <p:nvPicPr>
          <p:cNvPr id="40969" name="Picture 2" descr="C:\Users\MidasN\Documents\Master\KTH\HCID Principles of Design\Assignment 3\Images\ThornA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3413" y="2211388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Picture 4" descr="C:\Users\MidasN\Documents\Master\KTH\HCID Principles of Design\Assignment 3\Images\ChurchRU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11388"/>
            <a:ext cx="4498975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1" name="Picture 5" descr="C:\Users\MidasN\Documents\Master\KTH\HCID Principles of Design\Assignment 3\Images\Done.jpg"/>
          <p:cNvPicPr>
            <a:picLocks noChangeAspect="1" noChangeArrowheads="1"/>
          </p:cNvPicPr>
          <p:nvPr/>
        </p:nvPicPr>
        <p:blipFill>
          <a:blip r:embed="rId6" cstate="print"/>
          <a:srcRect t="25143" b="42494"/>
          <a:stretch>
            <a:fillRect/>
          </a:stretch>
        </p:blipFill>
        <p:spPr bwMode="auto">
          <a:xfrm>
            <a:off x="4500563" y="7697788"/>
            <a:ext cx="8483600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72" name="AutoShape 27"/>
          <p:cNvSpPr>
            <a:spLocks/>
          </p:cNvSpPr>
          <p:nvPr/>
        </p:nvSpPr>
        <p:spPr bwMode="auto">
          <a:xfrm>
            <a:off x="3148013" y="534988"/>
            <a:ext cx="6934200" cy="8991600"/>
          </a:xfrm>
          <a:custGeom>
            <a:avLst/>
            <a:gdLst>
              <a:gd name="T0" fmla="*/ 13603873 w 21600"/>
              <a:gd name="T1" fmla="*/ 15526048 h 21528"/>
              <a:gd name="T2" fmla="*/ 617837478 w 21600"/>
              <a:gd name="T3" fmla="*/ 6280086 h 21528"/>
              <a:gd name="T4" fmla="*/ 1244743988 w 21600"/>
              <a:gd name="T5" fmla="*/ 6105500 h 21528"/>
              <a:gd name="T6" fmla="*/ 2147483647 w 21600"/>
              <a:gd name="T7" fmla="*/ 15526048 h 21528"/>
              <a:gd name="T8" fmla="*/ 2147483647 w 21600"/>
              <a:gd name="T9" fmla="*/ 596787370 h 21528"/>
              <a:gd name="T10" fmla="*/ 2147483647 w 21600"/>
              <a:gd name="T11" fmla="*/ 1159033443 h 21528"/>
              <a:gd name="T12" fmla="*/ 2147483647 w 21600"/>
              <a:gd name="T13" fmla="*/ 2147483647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1562783845 w 21600"/>
              <a:gd name="T19" fmla="*/ 2147483647 h 21528"/>
              <a:gd name="T20" fmla="*/ 967619427 w 21600"/>
              <a:gd name="T21" fmla="*/ 2147483647 h 21528"/>
              <a:gd name="T22" fmla="*/ 0 w 21600"/>
              <a:gd name="T23" fmla="*/ 2147483647 h 21528"/>
              <a:gd name="T24" fmla="*/ 4534517 w 21600"/>
              <a:gd name="T25" fmla="*/ 1421578210 h 21528"/>
              <a:gd name="T26" fmla="*/ 4534517 w 21600"/>
              <a:gd name="T27" fmla="*/ 690466125 h 21528"/>
              <a:gd name="T28" fmla="*/ 4534517 w 21600"/>
              <a:gd name="T29" fmla="*/ 610550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0973" name="Picture 4" descr="C:\Users\MidasN\Documents\Master\KTH\HCID Principles of Design\Assignment 3\Images\ChurchRU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52813" y="687388"/>
            <a:ext cx="6323012" cy="85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74" name="Group 186"/>
          <p:cNvGrpSpPr>
            <a:grpSpLocks/>
          </p:cNvGrpSpPr>
          <p:nvPr/>
        </p:nvGrpSpPr>
        <p:grpSpPr bwMode="auto">
          <a:xfrm>
            <a:off x="9167813" y="763588"/>
            <a:ext cx="676275" cy="566737"/>
            <a:chOff x="11302206" y="958117"/>
            <a:chExt cx="675034" cy="567470"/>
          </a:xfrm>
        </p:grpSpPr>
        <p:sp>
          <p:nvSpPr>
            <p:cNvPr id="40980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1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2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5" name="Oval 44">
            <a:hlinkClick r:id="rId7" action="ppaction://hlinksldjump"/>
          </p:cNvPr>
          <p:cNvSpPr/>
          <p:nvPr/>
        </p:nvSpPr>
        <p:spPr>
          <a:xfrm>
            <a:off x="9167813" y="763588"/>
            <a:ext cx="6858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976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77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78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79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6" descr="C:\Users\MidasN\Documents\Master\KTH\HCID Principles of Design\Assignment 3\Images\FlowerBag.jpg"/>
          <p:cNvPicPr>
            <a:picLocks noChangeAspect="1" noChangeArrowheads="1"/>
          </p:cNvPicPr>
          <p:nvPr/>
        </p:nvPicPr>
        <p:blipFill>
          <a:blip r:embed="rId2" cstate="print"/>
          <a:srcRect t="12938" b="63515"/>
          <a:stretch>
            <a:fillRect/>
          </a:stretch>
        </p:blipFill>
        <p:spPr bwMode="auto">
          <a:xfrm>
            <a:off x="0" y="8231188"/>
            <a:ext cx="4578350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7" descr="C:\Users\MidasN\Documents\Master\KTH\HCID Principles of Design\Assignment 3\Images\Mater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8213" y="2211388"/>
            <a:ext cx="4445000" cy="618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988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42009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0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1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2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3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4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5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42016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41989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41990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1991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42007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8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1992" name="Rectangle 82"/>
          <p:cNvSpPr>
            <a:spLocks/>
          </p:cNvSpPr>
          <p:nvPr/>
        </p:nvSpPr>
        <p:spPr bwMode="auto">
          <a:xfrm>
            <a:off x="9140825" y="895077"/>
            <a:ext cx="1150123" cy="38472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 dirty="0" err="1" smtClean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Lookbook</a:t>
            </a:r>
            <a:endParaRPr lang="en-US" sz="2000" dirty="0">
              <a:solidFill>
                <a:srgbClr val="000000"/>
              </a:solidFill>
              <a:latin typeface="Myriad Pro" pitchFamily="34" charset="0"/>
              <a:ea typeface="MS PGothic" pitchFamily="34" charset="-128"/>
              <a:sym typeface="Marker Felt"/>
            </a:endParaRPr>
          </a:p>
        </p:txBody>
      </p:sp>
      <p:pic>
        <p:nvPicPr>
          <p:cNvPr id="41993" name="Picture 2" descr="C:\Users\MidasN\Documents\Master\KTH\HCID Principles of Design\Assignment 3\Images\ThornA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3413" y="2211388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4" name="Picture 4" descr="C:\Users\MidasN\Documents\Master\KTH\HCID Principles of Design\Assignment 3\Images\ChurchRU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11388"/>
            <a:ext cx="4498975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5" name="Picture 5" descr="C:\Users\MidasN\Documents\Master\KTH\HCID Principles of Design\Assignment 3\Images\Done.jpg"/>
          <p:cNvPicPr>
            <a:picLocks noChangeAspect="1" noChangeArrowheads="1"/>
          </p:cNvPicPr>
          <p:nvPr/>
        </p:nvPicPr>
        <p:blipFill>
          <a:blip r:embed="rId6" cstate="print"/>
          <a:srcRect t="25143" b="42494"/>
          <a:stretch>
            <a:fillRect/>
          </a:stretch>
        </p:blipFill>
        <p:spPr bwMode="auto">
          <a:xfrm>
            <a:off x="4500563" y="7697788"/>
            <a:ext cx="8483600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6" name="AutoShape 27"/>
          <p:cNvSpPr>
            <a:spLocks/>
          </p:cNvSpPr>
          <p:nvPr/>
        </p:nvSpPr>
        <p:spPr bwMode="auto">
          <a:xfrm>
            <a:off x="3148013" y="534988"/>
            <a:ext cx="6934200" cy="8991600"/>
          </a:xfrm>
          <a:custGeom>
            <a:avLst/>
            <a:gdLst>
              <a:gd name="T0" fmla="*/ 13603873 w 21600"/>
              <a:gd name="T1" fmla="*/ 15526048 h 21528"/>
              <a:gd name="T2" fmla="*/ 617837478 w 21600"/>
              <a:gd name="T3" fmla="*/ 6280086 h 21528"/>
              <a:gd name="T4" fmla="*/ 1244743988 w 21600"/>
              <a:gd name="T5" fmla="*/ 6105500 h 21528"/>
              <a:gd name="T6" fmla="*/ 2147483647 w 21600"/>
              <a:gd name="T7" fmla="*/ 15526048 h 21528"/>
              <a:gd name="T8" fmla="*/ 2147483647 w 21600"/>
              <a:gd name="T9" fmla="*/ 596787370 h 21528"/>
              <a:gd name="T10" fmla="*/ 2147483647 w 21600"/>
              <a:gd name="T11" fmla="*/ 1159033443 h 21528"/>
              <a:gd name="T12" fmla="*/ 2147483647 w 21600"/>
              <a:gd name="T13" fmla="*/ 2147483647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1562783845 w 21600"/>
              <a:gd name="T19" fmla="*/ 2147483647 h 21528"/>
              <a:gd name="T20" fmla="*/ 967619427 w 21600"/>
              <a:gd name="T21" fmla="*/ 2147483647 h 21528"/>
              <a:gd name="T22" fmla="*/ 0 w 21600"/>
              <a:gd name="T23" fmla="*/ 2147483647 h 21528"/>
              <a:gd name="T24" fmla="*/ 4534517 w 21600"/>
              <a:gd name="T25" fmla="*/ 1421578210 h 21528"/>
              <a:gd name="T26" fmla="*/ 4534517 w 21600"/>
              <a:gd name="T27" fmla="*/ 690466125 h 21528"/>
              <a:gd name="T28" fmla="*/ 4534517 w 21600"/>
              <a:gd name="T29" fmla="*/ 610550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1997" name="Picture 2" descr="C:\Users\MidasN\Documents\Master\KTH\HCID Principles of Design\Assignment 3\Images\ThornA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2813" y="839788"/>
            <a:ext cx="6324600" cy="843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998" name="Group 186"/>
          <p:cNvGrpSpPr>
            <a:grpSpLocks/>
          </p:cNvGrpSpPr>
          <p:nvPr/>
        </p:nvGrpSpPr>
        <p:grpSpPr bwMode="auto">
          <a:xfrm>
            <a:off x="9167813" y="763588"/>
            <a:ext cx="676275" cy="566737"/>
            <a:chOff x="11302206" y="958117"/>
            <a:chExt cx="675034" cy="567470"/>
          </a:xfrm>
        </p:grpSpPr>
        <p:sp>
          <p:nvSpPr>
            <p:cNvPr id="42004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5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6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5" name="Oval 44">
            <a:hlinkClick r:id="rId7" action="ppaction://hlinksldjump"/>
          </p:cNvPr>
          <p:cNvSpPr/>
          <p:nvPr/>
        </p:nvSpPr>
        <p:spPr>
          <a:xfrm>
            <a:off x="9167813" y="763588"/>
            <a:ext cx="6858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000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001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002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003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C:\Users\MidasN\Documents\Master\KTH\HCID Principles of Design\Assignment 3\Images\FlowerBag.jpg"/>
          <p:cNvPicPr>
            <a:picLocks noChangeAspect="1" noChangeArrowheads="1"/>
          </p:cNvPicPr>
          <p:nvPr/>
        </p:nvPicPr>
        <p:blipFill>
          <a:blip r:embed="rId2" cstate="print"/>
          <a:srcRect t="12938" b="63515"/>
          <a:stretch>
            <a:fillRect/>
          </a:stretch>
        </p:blipFill>
        <p:spPr bwMode="auto">
          <a:xfrm>
            <a:off x="0" y="8231188"/>
            <a:ext cx="4578350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7" descr="C:\Users\MidasN\Documents\Master\KTH\HCID Principles of Design\Assignment 3\Images\Mater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8213" y="2211388"/>
            <a:ext cx="4445000" cy="618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2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43033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34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35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36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37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38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39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43040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43013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43014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3015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43031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32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3016" name="Rectangle 82"/>
          <p:cNvSpPr>
            <a:spLocks/>
          </p:cNvSpPr>
          <p:nvPr/>
        </p:nvSpPr>
        <p:spPr bwMode="auto">
          <a:xfrm>
            <a:off x="9140825" y="895077"/>
            <a:ext cx="1150123" cy="38472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 dirty="0" err="1" smtClean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Lookbook</a:t>
            </a:r>
            <a:endParaRPr lang="en-US" sz="2000" dirty="0">
              <a:solidFill>
                <a:srgbClr val="000000"/>
              </a:solidFill>
              <a:latin typeface="Myriad Pro" pitchFamily="34" charset="0"/>
              <a:ea typeface="MS PGothic" pitchFamily="34" charset="-128"/>
              <a:sym typeface="Marker Felt"/>
            </a:endParaRPr>
          </a:p>
        </p:txBody>
      </p:sp>
      <p:pic>
        <p:nvPicPr>
          <p:cNvPr id="43017" name="Picture 2" descr="C:\Users\MidasN\Documents\Master\KTH\HCID Principles of Design\Assignment 3\Images\ThornA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3413" y="2211388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8" name="Picture 4" descr="C:\Users\MidasN\Documents\Master\KTH\HCID Principles of Design\Assignment 3\Images\ChurchRU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11388"/>
            <a:ext cx="4498975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5" descr="C:\Users\MidasN\Documents\Master\KTH\HCID Principles of Design\Assignment 3\Images\Done.jpg"/>
          <p:cNvPicPr>
            <a:picLocks noChangeAspect="1" noChangeArrowheads="1"/>
          </p:cNvPicPr>
          <p:nvPr/>
        </p:nvPicPr>
        <p:blipFill>
          <a:blip r:embed="rId6" cstate="print"/>
          <a:srcRect t="25143" b="42494"/>
          <a:stretch>
            <a:fillRect/>
          </a:stretch>
        </p:blipFill>
        <p:spPr bwMode="auto">
          <a:xfrm>
            <a:off x="4500563" y="7697788"/>
            <a:ext cx="8483600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20" name="AutoShape 27"/>
          <p:cNvSpPr>
            <a:spLocks/>
          </p:cNvSpPr>
          <p:nvPr/>
        </p:nvSpPr>
        <p:spPr bwMode="auto">
          <a:xfrm>
            <a:off x="3148013" y="534988"/>
            <a:ext cx="6934200" cy="8991600"/>
          </a:xfrm>
          <a:custGeom>
            <a:avLst/>
            <a:gdLst>
              <a:gd name="T0" fmla="*/ 13603873 w 21600"/>
              <a:gd name="T1" fmla="*/ 15526048 h 21528"/>
              <a:gd name="T2" fmla="*/ 617837478 w 21600"/>
              <a:gd name="T3" fmla="*/ 6280086 h 21528"/>
              <a:gd name="T4" fmla="*/ 1244743988 w 21600"/>
              <a:gd name="T5" fmla="*/ 6105500 h 21528"/>
              <a:gd name="T6" fmla="*/ 2147483647 w 21600"/>
              <a:gd name="T7" fmla="*/ 15526048 h 21528"/>
              <a:gd name="T8" fmla="*/ 2147483647 w 21600"/>
              <a:gd name="T9" fmla="*/ 596787370 h 21528"/>
              <a:gd name="T10" fmla="*/ 2147483647 w 21600"/>
              <a:gd name="T11" fmla="*/ 1159033443 h 21528"/>
              <a:gd name="T12" fmla="*/ 2147483647 w 21600"/>
              <a:gd name="T13" fmla="*/ 2147483647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1562783845 w 21600"/>
              <a:gd name="T19" fmla="*/ 2147483647 h 21528"/>
              <a:gd name="T20" fmla="*/ 967619427 w 21600"/>
              <a:gd name="T21" fmla="*/ 2147483647 h 21528"/>
              <a:gd name="T22" fmla="*/ 0 w 21600"/>
              <a:gd name="T23" fmla="*/ 2147483647 h 21528"/>
              <a:gd name="T24" fmla="*/ 4534517 w 21600"/>
              <a:gd name="T25" fmla="*/ 1421578210 h 21528"/>
              <a:gd name="T26" fmla="*/ 4534517 w 21600"/>
              <a:gd name="T27" fmla="*/ 690466125 h 21528"/>
              <a:gd name="T28" fmla="*/ 4534517 w 21600"/>
              <a:gd name="T29" fmla="*/ 610550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3021" name="Picture 7" descr="C:\Users\MidasN\Documents\Master\KTH\HCID Principles of Design\Assignment 3\Images\Mater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6613" y="687388"/>
            <a:ext cx="6400800" cy="861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22" name="Group 186"/>
          <p:cNvGrpSpPr>
            <a:grpSpLocks/>
          </p:cNvGrpSpPr>
          <p:nvPr/>
        </p:nvGrpSpPr>
        <p:grpSpPr bwMode="auto">
          <a:xfrm>
            <a:off x="9167813" y="763588"/>
            <a:ext cx="676275" cy="566737"/>
            <a:chOff x="11302206" y="958117"/>
            <a:chExt cx="675034" cy="567470"/>
          </a:xfrm>
        </p:grpSpPr>
        <p:sp>
          <p:nvSpPr>
            <p:cNvPr id="43028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9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30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5" name="Oval 44">
            <a:hlinkClick r:id="rId7" action="ppaction://hlinksldjump"/>
          </p:cNvPr>
          <p:cNvSpPr/>
          <p:nvPr/>
        </p:nvSpPr>
        <p:spPr>
          <a:xfrm>
            <a:off x="9167813" y="763588"/>
            <a:ext cx="6858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024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6" descr="C:\Users\MidasN\Documents\Master\KTH\HCID Principles of Design\Assignment 3\Images\FlowerBag.jpg"/>
          <p:cNvPicPr>
            <a:picLocks noChangeAspect="1" noChangeArrowheads="1"/>
          </p:cNvPicPr>
          <p:nvPr/>
        </p:nvPicPr>
        <p:blipFill>
          <a:blip r:embed="rId2" cstate="print"/>
          <a:srcRect t="12938" b="63515"/>
          <a:stretch>
            <a:fillRect/>
          </a:stretch>
        </p:blipFill>
        <p:spPr bwMode="auto">
          <a:xfrm>
            <a:off x="0" y="8231188"/>
            <a:ext cx="4578350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7" descr="C:\Users\MidasN\Documents\Master\KTH\HCID Principles of Design\Assignment 3\Images\Mater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8213" y="2211388"/>
            <a:ext cx="4445000" cy="618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36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44057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58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59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60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61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62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63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44064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44037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44038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4039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44055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56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4040" name="Rectangle 82"/>
          <p:cNvSpPr>
            <a:spLocks/>
          </p:cNvSpPr>
          <p:nvPr/>
        </p:nvSpPr>
        <p:spPr bwMode="auto">
          <a:xfrm>
            <a:off x="9140825" y="895077"/>
            <a:ext cx="1150123" cy="38472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 dirty="0" err="1" smtClean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Lookbook</a:t>
            </a:r>
            <a:endParaRPr lang="en-US" sz="2000" dirty="0">
              <a:solidFill>
                <a:srgbClr val="000000"/>
              </a:solidFill>
              <a:latin typeface="Myriad Pro" pitchFamily="34" charset="0"/>
              <a:ea typeface="MS PGothic" pitchFamily="34" charset="-128"/>
              <a:sym typeface="Marker Felt"/>
            </a:endParaRPr>
          </a:p>
        </p:txBody>
      </p:sp>
      <p:pic>
        <p:nvPicPr>
          <p:cNvPr id="44041" name="Picture 2" descr="C:\Users\MidasN\Documents\Master\KTH\HCID Principles of Design\Assignment 3\Images\ThornA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3413" y="2211388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2" name="Picture 4" descr="C:\Users\MidasN\Documents\Master\KTH\HCID Principles of Design\Assignment 3\Images\ChurchRU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11388"/>
            <a:ext cx="4498975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3" name="Picture 5" descr="C:\Users\MidasN\Documents\Master\KTH\HCID Principles of Design\Assignment 3\Images\Done.jpg"/>
          <p:cNvPicPr>
            <a:picLocks noChangeAspect="1" noChangeArrowheads="1"/>
          </p:cNvPicPr>
          <p:nvPr/>
        </p:nvPicPr>
        <p:blipFill>
          <a:blip r:embed="rId6" cstate="print"/>
          <a:srcRect t="25143" b="42494"/>
          <a:stretch>
            <a:fillRect/>
          </a:stretch>
        </p:blipFill>
        <p:spPr bwMode="auto">
          <a:xfrm>
            <a:off x="4500563" y="7697788"/>
            <a:ext cx="8483600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AutoShape 27"/>
          <p:cNvSpPr>
            <a:spLocks/>
          </p:cNvSpPr>
          <p:nvPr/>
        </p:nvSpPr>
        <p:spPr bwMode="auto">
          <a:xfrm>
            <a:off x="3148013" y="534988"/>
            <a:ext cx="6934200" cy="8991600"/>
          </a:xfrm>
          <a:custGeom>
            <a:avLst/>
            <a:gdLst>
              <a:gd name="T0" fmla="*/ 13603873 w 21600"/>
              <a:gd name="T1" fmla="*/ 15526048 h 21528"/>
              <a:gd name="T2" fmla="*/ 617837478 w 21600"/>
              <a:gd name="T3" fmla="*/ 6280086 h 21528"/>
              <a:gd name="T4" fmla="*/ 1244743988 w 21600"/>
              <a:gd name="T5" fmla="*/ 6105500 h 21528"/>
              <a:gd name="T6" fmla="*/ 2147483647 w 21600"/>
              <a:gd name="T7" fmla="*/ 15526048 h 21528"/>
              <a:gd name="T8" fmla="*/ 2147483647 w 21600"/>
              <a:gd name="T9" fmla="*/ 596787370 h 21528"/>
              <a:gd name="T10" fmla="*/ 2147483647 w 21600"/>
              <a:gd name="T11" fmla="*/ 1159033443 h 21528"/>
              <a:gd name="T12" fmla="*/ 2147483647 w 21600"/>
              <a:gd name="T13" fmla="*/ 2147483647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1562783845 w 21600"/>
              <a:gd name="T19" fmla="*/ 2147483647 h 21528"/>
              <a:gd name="T20" fmla="*/ 967619427 w 21600"/>
              <a:gd name="T21" fmla="*/ 2147483647 h 21528"/>
              <a:gd name="T22" fmla="*/ 0 w 21600"/>
              <a:gd name="T23" fmla="*/ 2147483647 h 21528"/>
              <a:gd name="T24" fmla="*/ 4534517 w 21600"/>
              <a:gd name="T25" fmla="*/ 1421578210 h 21528"/>
              <a:gd name="T26" fmla="*/ 4534517 w 21600"/>
              <a:gd name="T27" fmla="*/ 690466125 h 21528"/>
              <a:gd name="T28" fmla="*/ 4534517 w 21600"/>
              <a:gd name="T29" fmla="*/ 610550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4045" name="Picture 6" descr="C:\Users\MidasN\Documents\Master\KTH\HCID Principles of Design\Assignment 3\Images\FlowerBag.jpg"/>
          <p:cNvPicPr>
            <a:picLocks noChangeAspect="1" noChangeArrowheads="1"/>
          </p:cNvPicPr>
          <p:nvPr/>
        </p:nvPicPr>
        <p:blipFill>
          <a:blip r:embed="rId2" cstate="print"/>
          <a:srcRect t="-4704" b="4233"/>
          <a:stretch>
            <a:fillRect/>
          </a:stretch>
        </p:blipFill>
        <p:spPr bwMode="auto">
          <a:xfrm>
            <a:off x="3452813" y="306388"/>
            <a:ext cx="6324600" cy="899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46" name="Group 186"/>
          <p:cNvGrpSpPr>
            <a:grpSpLocks/>
          </p:cNvGrpSpPr>
          <p:nvPr/>
        </p:nvGrpSpPr>
        <p:grpSpPr bwMode="auto">
          <a:xfrm>
            <a:off x="9167813" y="763588"/>
            <a:ext cx="676275" cy="566737"/>
            <a:chOff x="11302206" y="958117"/>
            <a:chExt cx="675034" cy="567470"/>
          </a:xfrm>
        </p:grpSpPr>
        <p:sp>
          <p:nvSpPr>
            <p:cNvPr id="44052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53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54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5" name="Oval 44">
            <a:hlinkClick r:id="rId7" action="ppaction://hlinksldjump"/>
          </p:cNvPr>
          <p:cNvSpPr/>
          <p:nvPr/>
        </p:nvSpPr>
        <p:spPr>
          <a:xfrm>
            <a:off x="9167813" y="763588"/>
            <a:ext cx="6858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048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9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0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1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6" descr="C:\Users\MidasN\Documents\Master\KTH\HCID Principles of Design\Assignment 3\Images\FlowerBag.jpg"/>
          <p:cNvPicPr>
            <a:picLocks noChangeAspect="1" noChangeArrowheads="1"/>
          </p:cNvPicPr>
          <p:nvPr/>
        </p:nvPicPr>
        <p:blipFill>
          <a:blip r:embed="rId2" cstate="print"/>
          <a:srcRect t="12938" b="63515"/>
          <a:stretch>
            <a:fillRect/>
          </a:stretch>
        </p:blipFill>
        <p:spPr bwMode="auto">
          <a:xfrm>
            <a:off x="0" y="8231188"/>
            <a:ext cx="4578350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7" descr="C:\Users\MidasN\Documents\Master\KTH\HCID Principles of Design\Assignment 3\Images\Mater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8213" y="2211388"/>
            <a:ext cx="4445000" cy="618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060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45081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082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083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084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085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086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087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45088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45061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45062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5063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45079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080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5064" name="Rectangle 82"/>
          <p:cNvSpPr>
            <a:spLocks/>
          </p:cNvSpPr>
          <p:nvPr/>
        </p:nvSpPr>
        <p:spPr bwMode="auto">
          <a:xfrm>
            <a:off x="9140825" y="895350"/>
            <a:ext cx="1222375" cy="3841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Inspiration</a:t>
            </a:r>
          </a:p>
        </p:txBody>
      </p:sp>
      <p:pic>
        <p:nvPicPr>
          <p:cNvPr id="45065" name="Picture 2" descr="C:\Users\MidasN\Documents\Master\KTH\HCID Principles of Design\Assignment 3\Images\ThornA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3413" y="2211388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6" name="Picture 4" descr="C:\Users\MidasN\Documents\Master\KTH\HCID Principles of Design\Assignment 3\Images\ChurchRU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11388"/>
            <a:ext cx="4498975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7" name="Picture 5" descr="C:\Users\MidasN\Documents\Master\KTH\HCID Principles of Design\Assignment 3\Images\Done.jpg"/>
          <p:cNvPicPr>
            <a:picLocks noChangeAspect="1" noChangeArrowheads="1"/>
          </p:cNvPicPr>
          <p:nvPr/>
        </p:nvPicPr>
        <p:blipFill>
          <a:blip r:embed="rId6" cstate="print"/>
          <a:srcRect t="25143" b="42494"/>
          <a:stretch>
            <a:fillRect/>
          </a:stretch>
        </p:blipFill>
        <p:spPr bwMode="auto">
          <a:xfrm>
            <a:off x="4500563" y="7697788"/>
            <a:ext cx="8483600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8" name="AutoShape 27"/>
          <p:cNvSpPr>
            <a:spLocks/>
          </p:cNvSpPr>
          <p:nvPr/>
        </p:nvSpPr>
        <p:spPr bwMode="auto">
          <a:xfrm>
            <a:off x="1471613" y="839788"/>
            <a:ext cx="10134600" cy="7848600"/>
          </a:xfrm>
          <a:custGeom>
            <a:avLst/>
            <a:gdLst>
              <a:gd name="T0" fmla="*/ 29059086 w 21600"/>
              <a:gd name="T1" fmla="*/ 11829408 h 21528"/>
              <a:gd name="T2" fmla="*/ 1319759509 w 21600"/>
              <a:gd name="T3" fmla="*/ 4785064 h 21528"/>
              <a:gd name="T4" fmla="*/ 2147483647 w 21600"/>
              <a:gd name="T5" fmla="*/ 4651994 h 21528"/>
              <a:gd name="T6" fmla="*/ 2147483647 w 21600"/>
              <a:gd name="T7" fmla="*/ 11829408 h 21528"/>
              <a:gd name="T8" fmla="*/ 2147483647 w 21600"/>
              <a:gd name="T9" fmla="*/ 454705494 h 21528"/>
              <a:gd name="T10" fmla="*/ 2147483647 w 21600"/>
              <a:gd name="T11" fmla="*/ 883092958 h 21528"/>
              <a:gd name="T12" fmla="*/ 2147483647 w 21600"/>
              <a:gd name="T13" fmla="*/ 1711557814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2147483647 w 21600"/>
              <a:gd name="T19" fmla="*/ 2147483647 h 21528"/>
              <a:gd name="T20" fmla="*/ 2066925586 w 21600"/>
              <a:gd name="T21" fmla="*/ 2147483647 h 21528"/>
              <a:gd name="T22" fmla="*/ 0 w 21600"/>
              <a:gd name="T23" fmla="*/ 2147483647 h 21528"/>
              <a:gd name="T24" fmla="*/ 9686519 w 21600"/>
              <a:gd name="T25" fmla="*/ 1083131563 h 21528"/>
              <a:gd name="T26" fmla="*/ 9686519 w 21600"/>
              <a:gd name="T27" fmla="*/ 526081135 h 21528"/>
              <a:gd name="T28" fmla="*/ 9686519 w 21600"/>
              <a:gd name="T29" fmla="*/ 465199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5069" name="Picture 5" descr="C:\Users\MidasN\Documents\Master\KTH\HCID Principles of Design\Assignment 3\Images\Done.jpg"/>
          <p:cNvPicPr>
            <a:picLocks noChangeAspect="1" noChangeArrowheads="1"/>
          </p:cNvPicPr>
          <p:nvPr/>
        </p:nvPicPr>
        <p:blipFill>
          <a:blip r:embed="rId6" cstate="print"/>
          <a:srcRect t="-7195" b="-6587"/>
          <a:stretch>
            <a:fillRect/>
          </a:stretch>
        </p:blipFill>
        <p:spPr bwMode="auto">
          <a:xfrm>
            <a:off x="1776413" y="763588"/>
            <a:ext cx="9448800" cy="806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070" name="Group 186"/>
          <p:cNvGrpSpPr>
            <a:grpSpLocks/>
          </p:cNvGrpSpPr>
          <p:nvPr/>
        </p:nvGrpSpPr>
        <p:grpSpPr bwMode="auto">
          <a:xfrm>
            <a:off x="10615613" y="1068388"/>
            <a:ext cx="676275" cy="566737"/>
            <a:chOff x="11302206" y="958117"/>
            <a:chExt cx="675034" cy="567470"/>
          </a:xfrm>
        </p:grpSpPr>
        <p:sp>
          <p:nvSpPr>
            <p:cNvPr id="45076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077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078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5" name="Oval 44">
            <a:hlinkClick r:id="rId7" action="ppaction://hlinksldjump"/>
          </p:cNvPr>
          <p:cNvSpPr/>
          <p:nvPr/>
        </p:nvSpPr>
        <p:spPr>
          <a:xfrm>
            <a:off x="10615613" y="1068388"/>
            <a:ext cx="6858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072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73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74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75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MidasN\Documents\Master\KTH\HCID Principles of Design\Assignment 3\Images\4369690448963_HEYTJUBJ_l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 l="50746" b="1266"/>
          <a:stretch>
            <a:fillRect/>
          </a:stretch>
        </p:blipFill>
        <p:spPr bwMode="auto">
          <a:xfrm>
            <a:off x="3833813" y="2211388"/>
            <a:ext cx="372268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 descr="C:\Users\MidasN\Documents\Master\KTH\HCID Principles of Design\Assignment 3\Images\4369690448968_0hr7O1Sk_l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46713" y="7164388"/>
            <a:ext cx="755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4" descr="C:\Users\MidasN\Documents\Master\KTH\HCID Principles of Design\Assignment 3\Images\3480743814853_1ZgR4zXp_l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/>
          <a:srcRect r="28677" b="2499"/>
          <a:stretch>
            <a:fillRect/>
          </a:stretch>
        </p:blipFill>
        <p:spPr bwMode="auto">
          <a:xfrm>
            <a:off x="7567613" y="2211388"/>
            <a:ext cx="543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2" descr="C:\Users\MidasN\Documents\Master\KTH\HCID Principles of Design\Assignment 3\Images\4369690448963_HEYTJUBJ_l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 r="51271" b="5190"/>
          <a:stretch>
            <a:fillRect/>
          </a:stretch>
        </p:blipFill>
        <p:spPr bwMode="auto">
          <a:xfrm>
            <a:off x="0" y="2211388"/>
            <a:ext cx="3833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086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46132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33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34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35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36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37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38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46139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46087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46088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46130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31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6090" name="Rectangle 82"/>
          <p:cNvSpPr>
            <a:spLocks/>
          </p:cNvSpPr>
          <p:nvPr/>
        </p:nvSpPr>
        <p:spPr bwMode="auto">
          <a:xfrm>
            <a:off x="9140825" y="895350"/>
            <a:ext cx="923925" cy="3841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 dirty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Pictures</a:t>
            </a:r>
          </a:p>
        </p:txBody>
      </p: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8975725" y="1385888"/>
            <a:ext cx="2935288" cy="1701800"/>
            <a:chOff x="8976516" y="1385887"/>
            <a:chExt cx="2935290" cy="1701800"/>
          </a:xfrm>
        </p:grpSpPr>
        <p:sp>
          <p:nvSpPr>
            <p:cNvPr id="46125" name="AutoShape 15"/>
            <p:cNvSpPr>
              <a:spLocks/>
            </p:cNvSpPr>
            <p:nvPr/>
          </p:nvSpPr>
          <p:spPr bwMode="auto">
            <a:xfrm>
              <a:off x="8976516" y="1385887"/>
              <a:ext cx="2935290" cy="1701800"/>
            </a:xfrm>
            <a:custGeom>
              <a:avLst/>
              <a:gdLst>
                <a:gd name="T0" fmla="*/ 15694436 w 21346"/>
                <a:gd name="T1" fmla="*/ 6301311 h 21331"/>
                <a:gd name="T2" fmla="*/ 98364666 w 21346"/>
                <a:gd name="T3" fmla="*/ 6670456 h 21331"/>
                <a:gd name="T4" fmla="*/ 146318020 w 21346"/>
                <a:gd name="T5" fmla="*/ 6670456 h 21331"/>
                <a:gd name="T6" fmla="*/ 166172542 w 21346"/>
                <a:gd name="T7" fmla="*/ 6670456 h 21331"/>
                <a:gd name="T8" fmla="*/ 184362918 w 21346"/>
                <a:gd name="T9" fmla="*/ 0 h 21331"/>
                <a:gd name="T10" fmla="*/ 209171513 w 21346"/>
                <a:gd name="T11" fmla="*/ 6301311 h 21331"/>
                <a:gd name="T12" fmla="*/ 242243361 w 21346"/>
                <a:gd name="T13" fmla="*/ 6301311 h 21331"/>
                <a:gd name="T14" fmla="*/ 292673718 w 21346"/>
                <a:gd name="T15" fmla="*/ 6301311 h 21331"/>
                <a:gd name="T16" fmla="*/ 348058354 w 21346"/>
                <a:gd name="T17" fmla="*/ 6670456 h 21331"/>
                <a:gd name="T18" fmla="*/ 397675545 w 21346"/>
                <a:gd name="T19" fmla="*/ 10374828 h 21331"/>
                <a:gd name="T20" fmla="*/ 402629756 w 21346"/>
                <a:gd name="T21" fmla="*/ 34090647 h 21331"/>
                <a:gd name="T22" fmla="*/ 403045587 w 21346"/>
                <a:gd name="T23" fmla="*/ 56329731 h 21331"/>
                <a:gd name="T24" fmla="*/ 403461692 w 21346"/>
                <a:gd name="T25" fmla="*/ 80414688 h 21331"/>
                <a:gd name="T26" fmla="*/ 402629756 w 21346"/>
                <a:gd name="T27" fmla="*/ 105982706 h 21331"/>
                <a:gd name="T28" fmla="*/ 398488505 w 21346"/>
                <a:gd name="T29" fmla="*/ 127846252 h 21331"/>
                <a:gd name="T30" fmla="*/ 353031267 w 21346"/>
                <a:gd name="T31" fmla="*/ 135630602 h 21331"/>
                <a:gd name="T32" fmla="*/ 215770757 w 21346"/>
                <a:gd name="T33" fmla="*/ 134885930 h 21331"/>
                <a:gd name="T34" fmla="*/ 84315267 w 21346"/>
                <a:gd name="T35" fmla="*/ 134516706 h 21331"/>
                <a:gd name="T36" fmla="*/ 25621701 w 21346"/>
                <a:gd name="T37" fmla="*/ 134885930 h 21331"/>
                <a:gd name="T38" fmla="*/ 1645033 w 21346"/>
                <a:gd name="T39" fmla="*/ 117840572 h 21331"/>
                <a:gd name="T40" fmla="*/ 2458130 w 21346"/>
                <a:gd name="T41" fmla="*/ 24829639 h 21331"/>
                <a:gd name="T42" fmla="*/ 13217468 w 21346"/>
                <a:gd name="T43" fmla="*/ 6301311 h 2133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1346"/>
                <a:gd name="T67" fmla="*/ 0 h 21331"/>
                <a:gd name="T68" fmla="*/ 21346 w 21346"/>
                <a:gd name="T69" fmla="*/ 21331 h 2133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1346" h="21331">
                  <a:moveTo>
                    <a:pt x="830" y="990"/>
                  </a:moveTo>
                  <a:cubicBezTo>
                    <a:pt x="2273" y="990"/>
                    <a:pt x="3716" y="1048"/>
                    <a:pt x="5202" y="1048"/>
                  </a:cubicBezTo>
                  <a:cubicBezTo>
                    <a:pt x="6033" y="1048"/>
                    <a:pt x="6908" y="1048"/>
                    <a:pt x="7738" y="1048"/>
                  </a:cubicBezTo>
                  <a:cubicBezTo>
                    <a:pt x="8045" y="1048"/>
                    <a:pt x="8526" y="1164"/>
                    <a:pt x="8788" y="1048"/>
                  </a:cubicBezTo>
                  <a:cubicBezTo>
                    <a:pt x="9138" y="873"/>
                    <a:pt x="9400" y="291"/>
                    <a:pt x="9750" y="0"/>
                  </a:cubicBezTo>
                  <a:cubicBezTo>
                    <a:pt x="10275" y="466"/>
                    <a:pt x="10449" y="873"/>
                    <a:pt x="11062" y="990"/>
                  </a:cubicBezTo>
                  <a:cubicBezTo>
                    <a:pt x="11630" y="1106"/>
                    <a:pt x="12242" y="990"/>
                    <a:pt x="12811" y="990"/>
                  </a:cubicBezTo>
                  <a:cubicBezTo>
                    <a:pt x="13729" y="990"/>
                    <a:pt x="14603" y="990"/>
                    <a:pt x="15478" y="990"/>
                  </a:cubicBezTo>
                  <a:cubicBezTo>
                    <a:pt x="16440" y="990"/>
                    <a:pt x="17402" y="990"/>
                    <a:pt x="18407" y="1048"/>
                  </a:cubicBezTo>
                  <a:cubicBezTo>
                    <a:pt x="19151" y="1106"/>
                    <a:pt x="20550" y="640"/>
                    <a:pt x="21031" y="1630"/>
                  </a:cubicBezTo>
                  <a:cubicBezTo>
                    <a:pt x="21468" y="2445"/>
                    <a:pt x="21337" y="4367"/>
                    <a:pt x="21293" y="5356"/>
                  </a:cubicBezTo>
                  <a:cubicBezTo>
                    <a:pt x="21249" y="6521"/>
                    <a:pt x="21359" y="7685"/>
                    <a:pt x="21315" y="8850"/>
                  </a:cubicBezTo>
                  <a:cubicBezTo>
                    <a:pt x="21271" y="10130"/>
                    <a:pt x="21337" y="11348"/>
                    <a:pt x="21337" y="12634"/>
                  </a:cubicBezTo>
                  <a:cubicBezTo>
                    <a:pt x="21337" y="13973"/>
                    <a:pt x="21337" y="15312"/>
                    <a:pt x="21293" y="16651"/>
                  </a:cubicBezTo>
                  <a:cubicBezTo>
                    <a:pt x="21293" y="17816"/>
                    <a:pt x="21293" y="18922"/>
                    <a:pt x="21074" y="20086"/>
                  </a:cubicBezTo>
                  <a:cubicBezTo>
                    <a:pt x="20812" y="21600"/>
                    <a:pt x="19675" y="21309"/>
                    <a:pt x="18670" y="21309"/>
                  </a:cubicBezTo>
                  <a:cubicBezTo>
                    <a:pt x="16221" y="21309"/>
                    <a:pt x="13816" y="21309"/>
                    <a:pt x="11411" y="21192"/>
                  </a:cubicBezTo>
                  <a:cubicBezTo>
                    <a:pt x="9094" y="21134"/>
                    <a:pt x="6777" y="21251"/>
                    <a:pt x="4459" y="21134"/>
                  </a:cubicBezTo>
                  <a:cubicBezTo>
                    <a:pt x="3410" y="21076"/>
                    <a:pt x="2360" y="21309"/>
                    <a:pt x="1355" y="21192"/>
                  </a:cubicBezTo>
                  <a:cubicBezTo>
                    <a:pt x="87" y="21076"/>
                    <a:pt x="174" y="20028"/>
                    <a:pt x="87" y="18514"/>
                  </a:cubicBezTo>
                  <a:cubicBezTo>
                    <a:pt x="-132" y="13682"/>
                    <a:pt x="130" y="8733"/>
                    <a:pt x="130" y="3901"/>
                  </a:cubicBezTo>
                  <a:cubicBezTo>
                    <a:pt x="130" y="2969"/>
                    <a:pt x="-132" y="1281"/>
                    <a:pt x="699" y="99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26" name="AutoShape 16"/>
            <p:cNvSpPr>
              <a:spLocks/>
            </p:cNvSpPr>
            <p:nvPr/>
          </p:nvSpPr>
          <p:spPr bwMode="auto">
            <a:xfrm>
              <a:off x="9079864" y="1601787"/>
              <a:ext cx="2690494" cy="1308100"/>
            </a:xfrm>
            <a:custGeom>
              <a:avLst/>
              <a:gdLst>
                <a:gd name="T0" fmla="*/ 3487481 w 21369"/>
                <a:gd name="T1" fmla="*/ 675370 h 21474"/>
                <a:gd name="T2" fmla="*/ 25173600 w 21369"/>
                <a:gd name="T3" fmla="*/ 486106 h 21474"/>
                <a:gd name="T4" fmla="*/ 61491549 w 21369"/>
                <a:gd name="T5" fmla="*/ 864574 h 21474"/>
                <a:gd name="T6" fmla="*/ 116689669 w 21369"/>
                <a:gd name="T7" fmla="*/ 7432 h 21474"/>
                <a:gd name="T8" fmla="*/ 175533926 w 21369"/>
                <a:gd name="T9" fmla="*/ 768145 h 21474"/>
                <a:gd name="T10" fmla="*/ 274088452 w 21369"/>
                <a:gd name="T11" fmla="*/ 389616 h 21474"/>
                <a:gd name="T12" fmla="*/ 314353558 w 21369"/>
                <a:gd name="T13" fmla="*/ 200351 h 21474"/>
                <a:gd name="T14" fmla="*/ 334628763 w 21369"/>
                <a:gd name="T15" fmla="*/ 486106 h 21474"/>
                <a:gd name="T16" fmla="*/ 338591791 w 21369"/>
                <a:gd name="T17" fmla="*/ 7146792 h 21474"/>
                <a:gd name="T18" fmla="*/ 337751744 w 21369"/>
                <a:gd name="T19" fmla="*/ 13621990 h 21474"/>
                <a:gd name="T20" fmla="*/ 336626141 w 21369"/>
                <a:gd name="T21" fmla="*/ 22854225 h 21474"/>
                <a:gd name="T22" fmla="*/ 336340837 w 21369"/>
                <a:gd name="T23" fmla="*/ 36183032 h 21474"/>
                <a:gd name="T24" fmla="*/ 336055534 w 21369"/>
                <a:gd name="T25" fmla="*/ 73497875 h 21474"/>
                <a:gd name="T26" fmla="*/ 330126603 w 21369"/>
                <a:gd name="T27" fmla="*/ 79104721 h 21474"/>
                <a:gd name="T28" fmla="*/ 318015418 w 21369"/>
                <a:gd name="T29" fmla="*/ 79683601 h 21474"/>
                <a:gd name="T30" fmla="*/ 303668892 w 21369"/>
                <a:gd name="T31" fmla="*/ 79587111 h 21474"/>
                <a:gd name="T32" fmla="*/ 248185422 w 21369"/>
                <a:gd name="T33" fmla="*/ 79204927 h 21474"/>
                <a:gd name="T34" fmla="*/ 168780813 w 21369"/>
                <a:gd name="T35" fmla="*/ 78922888 h 21474"/>
                <a:gd name="T36" fmla="*/ 120066225 w 21369"/>
                <a:gd name="T37" fmla="*/ 78830114 h 21474"/>
                <a:gd name="T38" fmla="*/ 76424563 w 21369"/>
                <a:gd name="T39" fmla="*/ 79023094 h 21474"/>
                <a:gd name="T40" fmla="*/ 35303404 w 21369"/>
                <a:gd name="T41" fmla="*/ 78922888 h 21474"/>
                <a:gd name="T42" fmla="*/ 14758622 w 21369"/>
                <a:gd name="T43" fmla="*/ 78729968 h 21474"/>
                <a:gd name="T44" fmla="*/ 3772911 w 21369"/>
                <a:gd name="T45" fmla="*/ 73401385 h 21474"/>
                <a:gd name="T46" fmla="*/ 2076700 w 21369"/>
                <a:gd name="T47" fmla="*/ 63026241 h 21474"/>
                <a:gd name="T48" fmla="*/ 1807134 w 21369"/>
                <a:gd name="T49" fmla="*/ 52743887 h 21474"/>
                <a:gd name="T50" fmla="*/ 1505966 w 21369"/>
                <a:gd name="T51" fmla="*/ 38275906 h 21474"/>
                <a:gd name="T52" fmla="*/ 649929 w 21369"/>
                <a:gd name="T53" fmla="*/ 23329184 h 21474"/>
                <a:gd name="T54" fmla="*/ 951097 w 21369"/>
                <a:gd name="T55" fmla="*/ 11146932 h 21474"/>
                <a:gd name="T56" fmla="*/ 4327655 w 21369"/>
                <a:gd name="T57" fmla="*/ 486106 h 214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1369"/>
                <a:gd name="T88" fmla="*/ 0 h 21474"/>
                <a:gd name="T89" fmla="*/ 21369 w 21369"/>
                <a:gd name="T90" fmla="*/ 21474 h 2147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1369" h="21474">
                  <a:moveTo>
                    <a:pt x="220" y="182"/>
                  </a:moveTo>
                  <a:cubicBezTo>
                    <a:pt x="700" y="2"/>
                    <a:pt x="1108" y="54"/>
                    <a:pt x="1588" y="131"/>
                  </a:cubicBezTo>
                  <a:cubicBezTo>
                    <a:pt x="2334" y="233"/>
                    <a:pt x="3115" y="233"/>
                    <a:pt x="3879" y="233"/>
                  </a:cubicBezTo>
                  <a:cubicBezTo>
                    <a:pt x="5034" y="233"/>
                    <a:pt x="6206" y="2"/>
                    <a:pt x="7361" y="2"/>
                  </a:cubicBezTo>
                  <a:cubicBezTo>
                    <a:pt x="8604" y="2"/>
                    <a:pt x="9830" y="156"/>
                    <a:pt x="11073" y="207"/>
                  </a:cubicBezTo>
                  <a:cubicBezTo>
                    <a:pt x="13152" y="284"/>
                    <a:pt x="15212" y="2"/>
                    <a:pt x="17290" y="105"/>
                  </a:cubicBezTo>
                  <a:cubicBezTo>
                    <a:pt x="18143" y="156"/>
                    <a:pt x="18978" y="2"/>
                    <a:pt x="19830" y="54"/>
                  </a:cubicBezTo>
                  <a:cubicBezTo>
                    <a:pt x="20186" y="79"/>
                    <a:pt x="20790" y="-126"/>
                    <a:pt x="21109" y="131"/>
                  </a:cubicBezTo>
                  <a:cubicBezTo>
                    <a:pt x="21447" y="413"/>
                    <a:pt x="21359" y="1431"/>
                    <a:pt x="21359" y="1926"/>
                  </a:cubicBezTo>
                  <a:cubicBezTo>
                    <a:pt x="21359" y="3064"/>
                    <a:pt x="21306" y="3005"/>
                    <a:pt x="21306" y="3671"/>
                  </a:cubicBezTo>
                  <a:cubicBezTo>
                    <a:pt x="21306" y="4524"/>
                    <a:pt x="21217" y="5332"/>
                    <a:pt x="21235" y="6159"/>
                  </a:cubicBezTo>
                  <a:cubicBezTo>
                    <a:pt x="21253" y="7339"/>
                    <a:pt x="21270" y="8570"/>
                    <a:pt x="21217" y="9751"/>
                  </a:cubicBezTo>
                  <a:cubicBezTo>
                    <a:pt x="21075" y="13085"/>
                    <a:pt x="21270" y="16446"/>
                    <a:pt x="21199" y="19807"/>
                  </a:cubicBezTo>
                  <a:cubicBezTo>
                    <a:pt x="21199" y="20243"/>
                    <a:pt x="21127" y="21164"/>
                    <a:pt x="20825" y="21318"/>
                  </a:cubicBezTo>
                  <a:cubicBezTo>
                    <a:pt x="20665" y="21395"/>
                    <a:pt x="20257" y="21474"/>
                    <a:pt x="20061" y="21474"/>
                  </a:cubicBezTo>
                  <a:cubicBezTo>
                    <a:pt x="19759" y="21474"/>
                    <a:pt x="19458" y="21448"/>
                    <a:pt x="19156" y="21448"/>
                  </a:cubicBezTo>
                  <a:cubicBezTo>
                    <a:pt x="18001" y="21448"/>
                    <a:pt x="16835" y="21345"/>
                    <a:pt x="15656" y="21345"/>
                  </a:cubicBezTo>
                  <a:cubicBezTo>
                    <a:pt x="13589" y="21345"/>
                    <a:pt x="12317" y="21448"/>
                    <a:pt x="10647" y="21269"/>
                  </a:cubicBezTo>
                  <a:cubicBezTo>
                    <a:pt x="9617" y="21192"/>
                    <a:pt x="8586" y="21167"/>
                    <a:pt x="7574" y="21244"/>
                  </a:cubicBezTo>
                  <a:cubicBezTo>
                    <a:pt x="6650" y="21295"/>
                    <a:pt x="5997" y="21296"/>
                    <a:pt x="4821" y="21296"/>
                  </a:cubicBezTo>
                  <a:cubicBezTo>
                    <a:pt x="3965" y="21296"/>
                    <a:pt x="3098" y="21294"/>
                    <a:pt x="2227" y="21269"/>
                  </a:cubicBezTo>
                  <a:cubicBezTo>
                    <a:pt x="1819" y="21269"/>
                    <a:pt x="1321" y="21346"/>
                    <a:pt x="931" y="21217"/>
                  </a:cubicBezTo>
                  <a:cubicBezTo>
                    <a:pt x="398" y="21064"/>
                    <a:pt x="273" y="20474"/>
                    <a:pt x="238" y="19781"/>
                  </a:cubicBezTo>
                  <a:cubicBezTo>
                    <a:pt x="202" y="18832"/>
                    <a:pt x="148" y="17908"/>
                    <a:pt x="131" y="16985"/>
                  </a:cubicBezTo>
                  <a:cubicBezTo>
                    <a:pt x="113" y="16035"/>
                    <a:pt x="114" y="15138"/>
                    <a:pt x="114" y="14214"/>
                  </a:cubicBezTo>
                  <a:cubicBezTo>
                    <a:pt x="132" y="12906"/>
                    <a:pt x="95" y="11623"/>
                    <a:pt x="95" y="10315"/>
                  </a:cubicBezTo>
                  <a:cubicBezTo>
                    <a:pt x="95" y="8981"/>
                    <a:pt x="41" y="7647"/>
                    <a:pt x="41" y="6287"/>
                  </a:cubicBezTo>
                  <a:cubicBezTo>
                    <a:pt x="41" y="5184"/>
                    <a:pt x="131" y="4107"/>
                    <a:pt x="60" y="3004"/>
                  </a:cubicBezTo>
                  <a:cubicBezTo>
                    <a:pt x="42" y="2670"/>
                    <a:pt x="-153" y="79"/>
                    <a:pt x="273" y="131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27" name="Rectangle 77"/>
            <p:cNvSpPr>
              <a:spLocks/>
            </p:cNvSpPr>
            <p:nvPr/>
          </p:nvSpPr>
          <p:spPr bwMode="auto">
            <a:xfrm>
              <a:off x="9382916" y="1818143"/>
              <a:ext cx="1308949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 dirty="0" err="1" smtClean="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Lookbook</a:t>
              </a:r>
              <a:endParaRPr lang="en-US" sz="2300" dirty="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endParaRPr>
            </a:p>
          </p:txBody>
        </p:sp>
        <p:sp>
          <p:nvSpPr>
            <p:cNvPr id="46128" name="Rectangle 78"/>
            <p:cNvSpPr>
              <a:spLocks/>
            </p:cNvSpPr>
            <p:nvPr/>
          </p:nvSpPr>
          <p:spPr bwMode="auto">
            <a:xfrm>
              <a:off x="9384503" y="2224543"/>
              <a:ext cx="1050929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Pictures</a:t>
              </a:r>
            </a:p>
          </p:txBody>
        </p:sp>
        <p:sp>
          <p:nvSpPr>
            <p:cNvPr id="46129" name="AutoShape 15"/>
            <p:cNvSpPr>
              <a:spLocks/>
            </p:cNvSpPr>
            <p:nvPr/>
          </p:nvSpPr>
          <p:spPr bwMode="auto">
            <a:xfrm>
              <a:off x="11073606" y="2301874"/>
              <a:ext cx="304800" cy="290513"/>
            </a:xfrm>
            <a:custGeom>
              <a:avLst/>
              <a:gdLst>
                <a:gd name="T0" fmla="*/ 0 w 21600"/>
                <a:gd name="T1" fmla="*/ 1645231 h 21600"/>
                <a:gd name="T2" fmla="*/ 1394855 w 21600"/>
                <a:gd name="T3" fmla="*/ 3907306 h 21600"/>
                <a:gd name="T4" fmla="*/ 4301067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1510963" y="839788"/>
            <a:ext cx="428625" cy="492125"/>
            <a:chOff x="11506993" y="839787"/>
            <a:chExt cx="427038" cy="492125"/>
          </a:xfrm>
        </p:grpSpPr>
        <p:sp>
          <p:nvSpPr>
            <p:cNvPr id="46123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24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8" name="Rectangle 37">
            <a:hlinkClick r:id="rId9" action="ppaction://hlinksldjump"/>
          </p:cNvPr>
          <p:cNvSpPr/>
          <p:nvPr/>
        </p:nvSpPr>
        <p:spPr>
          <a:xfrm>
            <a:off x="9320213" y="1754188"/>
            <a:ext cx="16002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6094" name="Picture 5" descr="C:\Users\MidasN\Documents\Master\KTH\HCID Principles of Design\Assignment 3\Images\Hermes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/>
          <a:srcRect t="30496"/>
          <a:stretch>
            <a:fillRect/>
          </a:stretch>
        </p:blipFill>
        <p:spPr bwMode="auto">
          <a:xfrm>
            <a:off x="0" y="7151688"/>
            <a:ext cx="5510213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46119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20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21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22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46107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8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46109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46110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46111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46112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46113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46114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46115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46116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7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8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>
            <a:hlinkClick r:id="rId12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3" name="Rectangle 52">
            <a:hlinkClick r:id="rId13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14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6" name="Rectangle 55">
            <a:hlinkClick r:id="rId15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7" name="Rectangle 56">
            <a:hlinkClick r:id="rId16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8" name="Rectangle 57">
            <a:hlinkClick r:id="rId17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9" name="Rectangle 58">
            <a:hlinkClick r:id="rId18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0" name="Rectangle 59">
            <a:hlinkClick r:id="rId19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139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214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5" fill="hold">
                      <p:stCondLst>
                        <p:cond delay="0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39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0" fill="hold">
                      <p:stCondLst>
                        <p:cond delay="0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264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5" fill="hold">
                      <p:stCondLst>
                        <p:cond delay="0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289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0" fill="hold">
                      <p:stCondLst>
                        <p:cond delay="0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31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3" fill="hold">
                      <p:stCondLst>
                        <p:cond delay="0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1" grpId="8" animBg="1"/>
      <p:bldP spid="51" grpId="9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  <p:bldP spid="55" grpId="9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6" grpId="6" animBg="1"/>
      <p:bldP spid="56" grpId="7" animBg="1"/>
      <p:bldP spid="56" grpId="8" animBg="1"/>
      <p:bldP spid="56" grpId="9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  <p:bldP spid="57" grpId="7" animBg="1"/>
      <p:bldP spid="57" grpId="8" animBg="1"/>
      <p:bldP spid="57" grpId="9" animBg="1"/>
      <p:bldP spid="58" grpId="0" animBg="1"/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8" grpId="7" animBg="1"/>
      <p:bldP spid="58" grpId="8" animBg="1"/>
      <p:bldP spid="58" grpId="9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 descr="C:\Users\MidasN\Documents\Master\KTH\HCID Principles of Design\Assignment 3\Images\4369690448968_0hr7O1Sk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6713" y="7164388"/>
            <a:ext cx="755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107" name="Group 39"/>
          <p:cNvGrpSpPr>
            <a:grpSpLocks/>
          </p:cNvGrpSpPr>
          <p:nvPr/>
        </p:nvGrpSpPr>
        <p:grpSpPr bwMode="auto">
          <a:xfrm>
            <a:off x="0" y="2211388"/>
            <a:ext cx="13003213" cy="4953000"/>
            <a:chOff x="0" y="2211387"/>
            <a:chExt cx="13003213" cy="4953000"/>
          </a:xfrm>
        </p:grpSpPr>
        <p:pic>
          <p:nvPicPr>
            <p:cNvPr id="47139" name="Picture 2" descr="C:\Users\MidasN\Documents\Master\KTH\HCID Principles of Design\Assignment 3\Images\4369690448963_HEYTJUBJ_l.jpg"/>
            <p:cNvPicPr>
              <a:picLocks noChangeAspect="1" noChangeArrowheads="1"/>
            </p:cNvPicPr>
            <p:nvPr/>
          </p:nvPicPr>
          <p:blipFill>
            <a:blip r:embed="rId3" cstate="print"/>
            <a:srcRect l="50746" b="1266"/>
            <a:stretch>
              <a:fillRect/>
            </a:stretch>
          </p:blipFill>
          <p:spPr bwMode="auto">
            <a:xfrm>
              <a:off x="3834606" y="2211387"/>
              <a:ext cx="3721894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40" name="Picture 4" descr="C:\Users\MidasN\Documents\Master\KTH\HCID Principles of Design\Assignment 3\Images\3480743814853_1ZgR4zXp_l.jpg"/>
            <p:cNvPicPr>
              <a:picLocks noChangeAspect="1" noChangeArrowheads="1"/>
            </p:cNvPicPr>
            <p:nvPr/>
          </p:nvPicPr>
          <p:blipFill>
            <a:blip r:embed="rId4" cstate="print"/>
            <a:srcRect r="28677" b="2499"/>
            <a:stretch>
              <a:fillRect/>
            </a:stretch>
          </p:blipFill>
          <p:spPr bwMode="auto">
            <a:xfrm>
              <a:off x="7568406" y="2211387"/>
              <a:ext cx="5434807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41" name="Picture 2" descr="C:\Users\MidasN\Documents\Master\KTH\HCID Principles of Design\Assignment 3\Images\4369690448963_HEYTJUBJ_l.jpg"/>
            <p:cNvPicPr>
              <a:picLocks noChangeAspect="1" noChangeArrowheads="1"/>
            </p:cNvPicPr>
            <p:nvPr/>
          </p:nvPicPr>
          <p:blipFill>
            <a:blip r:embed="rId3" cstate="print"/>
            <a:srcRect r="51271" b="5190"/>
            <a:stretch>
              <a:fillRect/>
            </a:stretch>
          </p:blipFill>
          <p:spPr bwMode="auto">
            <a:xfrm>
              <a:off x="0" y="2211387"/>
              <a:ext cx="3834606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7108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47131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132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133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134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135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136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137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47138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47109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47110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47129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130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7112" name="Rectangle 82"/>
          <p:cNvSpPr>
            <a:spLocks/>
          </p:cNvSpPr>
          <p:nvPr/>
        </p:nvSpPr>
        <p:spPr bwMode="auto">
          <a:xfrm>
            <a:off x="9140825" y="895350"/>
            <a:ext cx="923925" cy="3841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Pictures</a:t>
            </a:r>
          </a:p>
        </p:txBody>
      </p: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1510963" y="839788"/>
            <a:ext cx="428625" cy="492125"/>
            <a:chOff x="11506993" y="839787"/>
            <a:chExt cx="427038" cy="492125"/>
          </a:xfrm>
        </p:grpSpPr>
        <p:sp>
          <p:nvSpPr>
            <p:cNvPr id="47127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128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8" name="Rectangle 37">
            <a:hlinkClick r:id="rId5" action="ppaction://hlinksldjump"/>
          </p:cNvPr>
          <p:cNvSpPr/>
          <p:nvPr/>
        </p:nvSpPr>
        <p:spPr>
          <a:xfrm>
            <a:off x="9320213" y="1754188"/>
            <a:ext cx="16002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7115" name="Picture 5" descr="C:\Users\MidasN\Documents\Master\KTH\HCID Principles of Design\Assignment 3\Images\Hermes.jpg"/>
          <p:cNvPicPr>
            <a:picLocks noChangeAspect="1" noChangeArrowheads="1"/>
          </p:cNvPicPr>
          <p:nvPr/>
        </p:nvPicPr>
        <p:blipFill>
          <a:blip r:embed="rId6" cstate="print"/>
          <a:srcRect t="30496"/>
          <a:stretch>
            <a:fillRect/>
          </a:stretch>
        </p:blipFill>
        <p:spPr bwMode="auto">
          <a:xfrm>
            <a:off x="0" y="7151688"/>
            <a:ext cx="5510213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6" name="AutoShape 27"/>
          <p:cNvSpPr>
            <a:spLocks/>
          </p:cNvSpPr>
          <p:nvPr/>
        </p:nvSpPr>
        <p:spPr bwMode="auto">
          <a:xfrm>
            <a:off x="3148013" y="534988"/>
            <a:ext cx="6934200" cy="8991600"/>
          </a:xfrm>
          <a:custGeom>
            <a:avLst/>
            <a:gdLst>
              <a:gd name="T0" fmla="*/ 13603873 w 21600"/>
              <a:gd name="T1" fmla="*/ 15526048 h 21528"/>
              <a:gd name="T2" fmla="*/ 617837478 w 21600"/>
              <a:gd name="T3" fmla="*/ 6280086 h 21528"/>
              <a:gd name="T4" fmla="*/ 1244743988 w 21600"/>
              <a:gd name="T5" fmla="*/ 6105500 h 21528"/>
              <a:gd name="T6" fmla="*/ 2147483647 w 21600"/>
              <a:gd name="T7" fmla="*/ 15526048 h 21528"/>
              <a:gd name="T8" fmla="*/ 2147483647 w 21600"/>
              <a:gd name="T9" fmla="*/ 596787370 h 21528"/>
              <a:gd name="T10" fmla="*/ 2147483647 w 21600"/>
              <a:gd name="T11" fmla="*/ 1159033443 h 21528"/>
              <a:gd name="T12" fmla="*/ 2147483647 w 21600"/>
              <a:gd name="T13" fmla="*/ 2147483647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1562783845 w 21600"/>
              <a:gd name="T19" fmla="*/ 2147483647 h 21528"/>
              <a:gd name="T20" fmla="*/ 967619427 w 21600"/>
              <a:gd name="T21" fmla="*/ 2147483647 h 21528"/>
              <a:gd name="T22" fmla="*/ 0 w 21600"/>
              <a:gd name="T23" fmla="*/ 2147483647 h 21528"/>
              <a:gd name="T24" fmla="*/ 4534517 w 21600"/>
              <a:gd name="T25" fmla="*/ 1421578210 h 21528"/>
              <a:gd name="T26" fmla="*/ 4534517 w 21600"/>
              <a:gd name="T27" fmla="*/ 690466125 h 21528"/>
              <a:gd name="T28" fmla="*/ 4534517 w 21600"/>
              <a:gd name="T29" fmla="*/ 610550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7117" name="Picture 2" descr="C:\Users\MidasN\Documents\Master\KTH\HCID Principles of Design\Assignment 3\Images\4369690448963_HEYTJUBJ_l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 r="51271" b="5190"/>
          <a:stretch>
            <a:fillRect/>
          </a:stretch>
        </p:blipFill>
        <p:spPr bwMode="auto">
          <a:xfrm>
            <a:off x="3452813" y="915988"/>
            <a:ext cx="6324600" cy="816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118" name="Group 186"/>
          <p:cNvGrpSpPr>
            <a:grpSpLocks/>
          </p:cNvGrpSpPr>
          <p:nvPr/>
        </p:nvGrpSpPr>
        <p:grpSpPr bwMode="auto">
          <a:xfrm>
            <a:off x="9167813" y="763588"/>
            <a:ext cx="676275" cy="566737"/>
            <a:chOff x="11302206" y="958117"/>
            <a:chExt cx="675034" cy="567470"/>
          </a:xfrm>
        </p:grpSpPr>
        <p:sp>
          <p:nvSpPr>
            <p:cNvPr id="47124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125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126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7" name="Oval 46">
            <a:hlinkClick r:id="rId7" action="ppaction://hlinksldjump"/>
          </p:cNvPr>
          <p:cNvSpPr/>
          <p:nvPr/>
        </p:nvSpPr>
        <p:spPr>
          <a:xfrm>
            <a:off x="9167813" y="763588"/>
            <a:ext cx="6858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120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21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22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23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3" descr="C:\Users\MidasN\Documents\Master\KTH\HCID Principles of Design\Assignment 3\Images\4369690448968_0hr7O1Sk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6713" y="7164388"/>
            <a:ext cx="755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1" name="Group 39"/>
          <p:cNvGrpSpPr>
            <a:grpSpLocks/>
          </p:cNvGrpSpPr>
          <p:nvPr/>
        </p:nvGrpSpPr>
        <p:grpSpPr bwMode="auto">
          <a:xfrm>
            <a:off x="0" y="2211388"/>
            <a:ext cx="13003213" cy="4953000"/>
            <a:chOff x="0" y="2211387"/>
            <a:chExt cx="13003213" cy="4953000"/>
          </a:xfrm>
        </p:grpSpPr>
        <p:pic>
          <p:nvPicPr>
            <p:cNvPr id="48163" name="Picture 2" descr="C:\Users\MidasN\Documents\Master\KTH\HCID Principles of Design\Assignment 3\Images\4369690448963_HEYTJUBJ_l.jpg"/>
            <p:cNvPicPr>
              <a:picLocks noChangeAspect="1" noChangeArrowheads="1"/>
            </p:cNvPicPr>
            <p:nvPr/>
          </p:nvPicPr>
          <p:blipFill>
            <a:blip r:embed="rId3" cstate="print"/>
            <a:srcRect l="50746" b="1266"/>
            <a:stretch>
              <a:fillRect/>
            </a:stretch>
          </p:blipFill>
          <p:spPr bwMode="auto">
            <a:xfrm>
              <a:off x="3834606" y="2211387"/>
              <a:ext cx="3721894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64" name="Picture 4" descr="C:\Users\MidasN\Documents\Master\KTH\HCID Principles of Design\Assignment 3\Images\3480743814853_1ZgR4zXp_l.jpg"/>
            <p:cNvPicPr>
              <a:picLocks noChangeAspect="1" noChangeArrowheads="1"/>
            </p:cNvPicPr>
            <p:nvPr/>
          </p:nvPicPr>
          <p:blipFill>
            <a:blip r:embed="rId4" cstate="print"/>
            <a:srcRect r="28677" b="2499"/>
            <a:stretch>
              <a:fillRect/>
            </a:stretch>
          </p:blipFill>
          <p:spPr bwMode="auto">
            <a:xfrm>
              <a:off x="7568406" y="2211387"/>
              <a:ext cx="5434807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65" name="Picture 2" descr="C:\Users\MidasN\Documents\Master\KTH\HCID Principles of Design\Assignment 3\Images\4369690448963_HEYTJUBJ_l.jpg"/>
            <p:cNvPicPr>
              <a:picLocks noChangeAspect="1" noChangeArrowheads="1"/>
            </p:cNvPicPr>
            <p:nvPr/>
          </p:nvPicPr>
          <p:blipFill>
            <a:blip r:embed="rId3" cstate="print"/>
            <a:srcRect r="51271" b="5190"/>
            <a:stretch>
              <a:fillRect/>
            </a:stretch>
          </p:blipFill>
          <p:spPr bwMode="auto">
            <a:xfrm>
              <a:off x="0" y="2211387"/>
              <a:ext cx="3834606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8132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48155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156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157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158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159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160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161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48162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48133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48134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48153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154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8136" name="Rectangle 82"/>
          <p:cNvSpPr>
            <a:spLocks/>
          </p:cNvSpPr>
          <p:nvPr/>
        </p:nvSpPr>
        <p:spPr bwMode="auto">
          <a:xfrm>
            <a:off x="9140825" y="895350"/>
            <a:ext cx="923925" cy="3841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Pictures</a:t>
            </a:r>
          </a:p>
        </p:txBody>
      </p: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1510963" y="839788"/>
            <a:ext cx="428625" cy="492125"/>
            <a:chOff x="11506993" y="839787"/>
            <a:chExt cx="427038" cy="492125"/>
          </a:xfrm>
        </p:grpSpPr>
        <p:sp>
          <p:nvSpPr>
            <p:cNvPr id="48151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152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8" name="Rectangle 37">
            <a:hlinkClick r:id="rId5" action="ppaction://hlinksldjump"/>
          </p:cNvPr>
          <p:cNvSpPr/>
          <p:nvPr/>
        </p:nvSpPr>
        <p:spPr>
          <a:xfrm>
            <a:off x="9320213" y="1754188"/>
            <a:ext cx="16002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8139" name="Picture 5" descr="C:\Users\MidasN\Documents\Master\KTH\HCID Principles of Design\Assignment 3\Images\Hermes.jpg"/>
          <p:cNvPicPr>
            <a:picLocks noChangeAspect="1" noChangeArrowheads="1"/>
          </p:cNvPicPr>
          <p:nvPr/>
        </p:nvPicPr>
        <p:blipFill>
          <a:blip r:embed="rId6" cstate="print"/>
          <a:srcRect t="30496"/>
          <a:stretch>
            <a:fillRect/>
          </a:stretch>
        </p:blipFill>
        <p:spPr bwMode="auto">
          <a:xfrm>
            <a:off x="0" y="7151688"/>
            <a:ext cx="5510213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40" name="AutoShape 27"/>
          <p:cNvSpPr>
            <a:spLocks/>
          </p:cNvSpPr>
          <p:nvPr/>
        </p:nvSpPr>
        <p:spPr bwMode="auto">
          <a:xfrm>
            <a:off x="3148013" y="534988"/>
            <a:ext cx="6934200" cy="8991600"/>
          </a:xfrm>
          <a:custGeom>
            <a:avLst/>
            <a:gdLst>
              <a:gd name="T0" fmla="*/ 13603873 w 21600"/>
              <a:gd name="T1" fmla="*/ 15526048 h 21528"/>
              <a:gd name="T2" fmla="*/ 617837478 w 21600"/>
              <a:gd name="T3" fmla="*/ 6280086 h 21528"/>
              <a:gd name="T4" fmla="*/ 1244743988 w 21600"/>
              <a:gd name="T5" fmla="*/ 6105500 h 21528"/>
              <a:gd name="T6" fmla="*/ 2147483647 w 21600"/>
              <a:gd name="T7" fmla="*/ 15526048 h 21528"/>
              <a:gd name="T8" fmla="*/ 2147483647 w 21600"/>
              <a:gd name="T9" fmla="*/ 596787370 h 21528"/>
              <a:gd name="T10" fmla="*/ 2147483647 w 21600"/>
              <a:gd name="T11" fmla="*/ 1159033443 h 21528"/>
              <a:gd name="T12" fmla="*/ 2147483647 w 21600"/>
              <a:gd name="T13" fmla="*/ 2147483647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1562783845 w 21600"/>
              <a:gd name="T19" fmla="*/ 2147483647 h 21528"/>
              <a:gd name="T20" fmla="*/ 967619427 w 21600"/>
              <a:gd name="T21" fmla="*/ 2147483647 h 21528"/>
              <a:gd name="T22" fmla="*/ 0 w 21600"/>
              <a:gd name="T23" fmla="*/ 2147483647 h 21528"/>
              <a:gd name="T24" fmla="*/ 4534517 w 21600"/>
              <a:gd name="T25" fmla="*/ 1421578210 h 21528"/>
              <a:gd name="T26" fmla="*/ 4534517 w 21600"/>
              <a:gd name="T27" fmla="*/ 690466125 h 21528"/>
              <a:gd name="T28" fmla="*/ 4534517 w 21600"/>
              <a:gd name="T29" fmla="*/ 610550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8141" name="Picture 2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3" cstate="print"/>
          <a:srcRect l="50746" b="1266"/>
          <a:stretch>
            <a:fillRect/>
          </a:stretch>
        </p:blipFill>
        <p:spPr bwMode="auto">
          <a:xfrm>
            <a:off x="3452813" y="839788"/>
            <a:ext cx="6324600" cy="841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42" name="Group 186"/>
          <p:cNvGrpSpPr>
            <a:grpSpLocks/>
          </p:cNvGrpSpPr>
          <p:nvPr/>
        </p:nvGrpSpPr>
        <p:grpSpPr bwMode="auto">
          <a:xfrm>
            <a:off x="9167813" y="763588"/>
            <a:ext cx="676275" cy="566737"/>
            <a:chOff x="11302206" y="958117"/>
            <a:chExt cx="675034" cy="567470"/>
          </a:xfrm>
        </p:grpSpPr>
        <p:sp>
          <p:nvSpPr>
            <p:cNvPr id="48148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149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150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7" name="Oval 46">
            <a:hlinkClick r:id="rId7" action="ppaction://hlinksldjump"/>
          </p:cNvPr>
          <p:cNvSpPr/>
          <p:nvPr/>
        </p:nvSpPr>
        <p:spPr>
          <a:xfrm>
            <a:off x="9167813" y="763588"/>
            <a:ext cx="6858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144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145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146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147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 descr="C:\Users\MidasN\Documents\Master\KTH\HCID Principles of Design\Assignment 3\Images\4369690448968_0hr7O1Sk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6713" y="7164388"/>
            <a:ext cx="755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155" name="Group 39"/>
          <p:cNvGrpSpPr>
            <a:grpSpLocks/>
          </p:cNvGrpSpPr>
          <p:nvPr/>
        </p:nvGrpSpPr>
        <p:grpSpPr bwMode="auto">
          <a:xfrm>
            <a:off x="0" y="2211388"/>
            <a:ext cx="13003213" cy="4953000"/>
            <a:chOff x="0" y="2211387"/>
            <a:chExt cx="13003213" cy="4953000"/>
          </a:xfrm>
        </p:grpSpPr>
        <p:pic>
          <p:nvPicPr>
            <p:cNvPr id="49187" name="Picture 2" descr="C:\Users\MidasN\Documents\Master\KTH\HCID Principles of Design\Assignment 3\Images\4369690448963_HEYTJUBJ_l.jpg"/>
            <p:cNvPicPr>
              <a:picLocks noChangeAspect="1" noChangeArrowheads="1"/>
            </p:cNvPicPr>
            <p:nvPr/>
          </p:nvPicPr>
          <p:blipFill>
            <a:blip r:embed="rId3" cstate="print"/>
            <a:srcRect l="50746" b="1266"/>
            <a:stretch>
              <a:fillRect/>
            </a:stretch>
          </p:blipFill>
          <p:spPr bwMode="auto">
            <a:xfrm>
              <a:off x="3834606" y="2211387"/>
              <a:ext cx="3721894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8" name="Picture 4" descr="C:\Users\MidasN\Documents\Master\KTH\HCID Principles of Design\Assignment 3\Images\3480743814853_1ZgR4zXp_l.jpg"/>
            <p:cNvPicPr>
              <a:picLocks noChangeAspect="1" noChangeArrowheads="1"/>
            </p:cNvPicPr>
            <p:nvPr/>
          </p:nvPicPr>
          <p:blipFill>
            <a:blip r:embed="rId4" cstate="print"/>
            <a:srcRect r="28677" b="2499"/>
            <a:stretch>
              <a:fillRect/>
            </a:stretch>
          </p:blipFill>
          <p:spPr bwMode="auto">
            <a:xfrm>
              <a:off x="7568406" y="2211387"/>
              <a:ext cx="5434807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9" name="Picture 2" descr="C:\Users\MidasN\Documents\Master\KTH\HCID Principles of Design\Assignment 3\Images\4369690448963_HEYTJUBJ_l.jpg"/>
            <p:cNvPicPr>
              <a:picLocks noChangeAspect="1" noChangeArrowheads="1"/>
            </p:cNvPicPr>
            <p:nvPr/>
          </p:nvPicPr>
          <p:blipFill>
            <a:blip r:embed="rId3" cstate="print"/>
            <a:srcRect r="51271" b="5190"/>
            <a:stretch>
              <a:fillRect/>
            </a:stretch>
          </p:blipFill>
          <p:spPr bwMode="auto">
            <a:xfrm>
              <a:off x="0" y="2211387"/>
              <a:ext cx="3834606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156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49179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180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181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182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183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184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185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49186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49157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49158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49177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178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9160" name="Rectangle 82"/>
          <p:cNvSpPr>
            <a:spLocks/>
          </p:cNvSpPr>
          <p:nvPr/>
        </p:nvSpPr>
        <p:spPr bwMode="auto">
          <a:xfrm>
            <a:off x="9140825" y="895350"/>
            <a:ext cx="923925" cy="3841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Pictures</a:t>
            </a:r>
          </a:p>
        </p:txBody>
      </p: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1510963" y="839788"/>
            <a:ext cx="428625" cy="492125"/>
            <a:chOff x="11506993" y="839787"/>
            <a:chExt cx="427038" cy="492125"/>
          </a:xfrm>
        </p:grpSpPr>
        <p:sp>
          <p:nvSpPr>
            <p:cNvPr id="49175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176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8" name="Rectangle 37">
            <a:hlinkClick r:id="rId5" action="ppaction://hlinksldjump"/>
          </p:cNvPr>
          <p:cNvSpPr/>
          <p:nvPr/>
        </p:nvSpPr>
        <p:spPr>
          <a:xfrm>
            <a:off x="9320213" y="1754188"/>
            <a:ext cx="16002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9163" name="Picture 5" descr="C:\Users\MidasN\Documents\Master\KTH\HCID Principles of Design\Assignment 3\Images\Hermes.jpg"/>
          <p:cNvPicPr>
            <a:picLocks noChangeAspect="1" noChangeArrowheads="1"/>
          </p:cNvPicPr>
          <p:nvPr/>
        </p:nvPicPr>
        <p:blipFill>
          <a:blip r:embed="rId6" cstate="print"/>
          <a:srcRect t="30496"/>
          <a:stretch>
            <a:fillRect/>
          </a:stretch>
        </p:blipFill>
        <p:spPr bwMode="auto">
          <a:xfrm>
            <a:off x="0" y="7151688"/>
            <a:ext cx="5510213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4" name="AutoShape 27"/>
          <p:cNvSpPr>
            <a:spLocks/>
          </p:cNvSpPr>
          <p:nvPr/>
        </p:nvSpPr>
        <p:spPr bwMode="auto">
          <a:xfrm>
            <a:off x="1928813" y="534988"/>
            <a:ext cx="9601200" cy="8991600"/>
          </a:xfrm>
          <a:custGeom>
            <a:avLst/>
            <a:gdLst>
              <a:gd name="T0" fmla="*/ 26080591 w 21600"/>
              <a:gd name="T1" fmla="*/ 15526048 h 21528"/>
              <a:gd name="T2" fmla="*/ 1184492948 w 21600"/>
              <a:gd name="T3" fmla="*/ 6280086 h 21528"/>
              <a:gd name="T4" fmla="*/ 2147483647 w 21600"/>
              <a:gd name="T5" fmla="*/ 6105500 h 21528"/>
              <a:gd name="T6" fmla="*/ 2147483647 w 21600"/>
              <a:gd name="T7" fmla="*/ 15526048 h 21528"/>
              <a:gd name="T8" fmla="*/ 2147483647 w 21600"/>
              <a:gd name="T9" fmla="*/ 596787370 h 21528"/>
              <a:gd name="T10" fmla="*/ 2147483647 w 21600"/>
              <a:gd name="T11" fmla="*/ 1159033443 h 21528"/>
              <a:gd name="T12" fmla="*/ 2147483647 w 21600"/>
              <a:gd name="T13" fmla="*/ 2147483647 h 21528"/>
              <a:gd name="T14" fmla="*/ 2147483647 w 21600"/>
              <a:gd name="T15" fmla="*/ 2147483647 h 21528"/>
              <a:gd name="T16" fmla="*/ 2147483647 w 21600"/>
              <a:gd name="T17" fmla="*/ 2147483647 h 21528"/>
              <a:gd name="T18" fmla="*/ 2147483647 w 21600"/>
              <a:gd name="T19" fmla="*/ 2147483647 h 21528"/>
              <a:gd name="T20" fmla="*/ 1855080519 w 21600"/>
              <a:gd name="T21" fmla="*/ 2147483647 h 21528"/>
              <a:gd name="T22" fmla="*/ 0 w 21600"/>
              <a:gd name="T23" fmla="*/ 2147483647 h 21528"/>
              <a:gd name="T24" fmla="*/ 8693531 w 21600"/>
              <a:gd name="T25" fmla="*/ 1421578210 h 21528"/>
              <a:gd name="T26" fmla="*/ 8693531 w 21600"/>
              <a:gd name="T27" fmla="*/ 690466125 h 21528"/>
              <a:gd name="T28" fmla="*/ 8693531 w 21600"/>
              <a:gd name="T29" fmla="*/ 610550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9165" name="Picture 4" descr="C:\Users\MidasN\Documents\Master\KTH\HCID Principles of Design\Assignment 3\Images\3480743814853_1ZgR4zXp_l.jpg"/>
          <p:cNvPicPr>
            <a:picLocks noChangeAspect="1" noChangeArrowheads="1"/>
          </p:cNvPicPr>
          <p:nvPr/>
        </p:nvPicPr>
        <p:blipFill>
          <a:blip r:embed="rId4" cstate="print"/>
          <a:srcRect r="28677" b="2499"/>
          <a:stretch>
            <a:fillRect/>
          </a:stretch>
        </p:blipFill>
        <p:spPr bwMode="auto">
          <a:xfrm>
            <a:off x="2233613" y="915988"/>
            <a:ext cx="8947150" cy="815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166" name="Group 186"/>
          <p:cNvGrpSpPr>
            <a:grpSpLocks/>
          </p:cNvGrpSpPr>
          <p:nvPr/>
        </p:nvGrpSpPr>
        <p:grpSpPr bwMode="auto">
          <a:xfrm>
            <a:off x="10501313" y="763588"/>
            <a:ext cx="676275" cy="566737"/>
            <a:chOff x="11302206" y="958117"/>
            <a:chExt cx="675034" cy="567470"/>
          </a:xfrm>
        </p:grpSpPr>
        <p:sp>
          <p:nvSpPr>
            <p:cNvPr id="49172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173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174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7" name="Oval 46">
            <a:hlinkClick r:id="rId7" action="ppaction://hlinksldjump"/>
          </p:cNvPr>
          <p:cNvSpPr/>
          <p:nvPr/>
        </p:nvSpPr>
        <p:spPr>
          <a:xfrm>
            <a:off x="10501313" y="763588"/>
            <a:ext cx="6858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68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69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70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71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5168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69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70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71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72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73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74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5175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5123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Assignments</a:t>
            </a:r>
          </a:p>
        </p:txBody>
      </p:sp>
      <p:sp>
        <p:nvSpPr>
          <p:cNvPr id="5124" name="AutoShape 7"/>
          <p:cNvSpPr>
            <a:spLocks/>
          </p:cNvSpPr>
          <p:nvPr/>
        </p:nvSpPr>
        <p:spPr bwMode="auto">
          <a:xfrm>
            <a:off x="633413" y="1906588"/>
            <a:ext cx="11734800" cy="16002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" name="TextBox 12"/>
          <p:cNvSpPr txBox="1">
            <a:spLocks noChangeArrowheads="1"/>
          </p:cNvSpPr>
          <p:nvPr/>
        </p:nvSpPr>
        <p:spPr bwMode="auto">
          <a:xfrm>
            <a:off x="10234613" y="2135188"/>
            <a:ext cx="19050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Myriad Pro" pitchFamily="34" charset="0"/>
              </a:rPr>
              <a:t>15-07-2015</a:t>
            </a:r>
          </a:p>
        </p:txBody>
      </p:sp>
      <p:sp>
        <p:nvSpPr>
          <p:cNvPr id="5126" name="TextBox 14"/>
          <p:cNvSpPr txBox="1">
            <a:spLocks noChangeArrowheads="1"/>
          </p:cNvSpPr>
          <p:nvPr/>
        </p:nvSpPr>
        <p:spPr bwMode="auto">
          <a:xfrm>
            <a:off x="3281363" y="2179638"/>
            <a:ext cx="7162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Dress mannequin</a:t>
            </a:r>
          </a:p>
        </p:txBody>
      </p:sp>
      <p:sp>
        <p:nvSpPr>
          <p:cNvPr id="5127" name="TextBox 15"/>
          <p:cNvSpPr txBox="1">
            <a:spLocks noChangeArrowheads="1"/>
          </p:cNvSpPr>
          <p:nvPr/>
        </p:nvSpPr>
        <p:spPr bwMode="auto">
          <a:xfrm>
            <a:off x="3300413" y="2763838"/>
            <a:ext cx="71628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1  day remaining…</a:t>
            </a:r>
          </a:p>
        </p:txBody>
      </p:sp>
      <p:sp>
        <p:nvSpPr>
          <p:cNvPr id="5128" name="AutoShape 48"/>
          <p:cNvSpPr>
            <a:spLocks/>
          </p:cNvSpPr>
          <p:nvPr/>
        </p:nvSpPr>
        <p:spPr bwMode="auto">
          <a:xfrm>
            <a:off x="1585913" y="2630488"/>
            <a:ext cx="311150" cy="11112"/>
          </a:xfrm>
          <a:custGeom>
            <a:avLst/>
            <a:gdLst>
              <a:gd name="T0" fmla="*/ 0 w 21600"/>
              <a:gd name="T1" fmla="*/ 0 h 9600"/>
              <a:gd name="T2" fmla="*/ 4482145 w 21600"/>
              <a:gd name="T3" fmla="*/ 0 h 9600"/>
              <a:gd name="T4" fmla="*/ 0 60000 65536"/>
              <a:gd name="T5" fmla="*/ 0 60000 65536"/>
              <a:gd name="T6" fmla="*/ 0 w 21600"/>
              <a:gd name="T7" fmla="*/ 0 h 9600"/>
              <a:gd name="T8" fmla="*/ 21600 w 21600"/>
              <a:gd name="T9" fmla="*/ 9600 h 96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00" h="9600">
                <a:moveTo>
                  <a:pt x="0" y="0"/>
                </a:moveTo>
                <a:cubicBezTo>
                  <a:pt x="6422" y="21600"/>
                  <a:pt x="15178" y="0"/>
                  <a:pt x="21600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" name="AutoShape 51"/>
          <p:cNvSpPr>
            <a:spLocks/>
          </p:cNvSpPr>
          <p:nvPr/>
        </p:nvSpPr>
        <p:spPr bwMode="auto">
          <a:xfrm>
            <a:off x="938213" y="2287588"/>
            <a:ext cx="688975" cy="687387"/>
          </a:xfrm>
          <a:custGeom>
            <a:avLst/>
            <a:gdLst>
              <a:gd name="T0" fmla="*/ 686661 w 21441"/>
              <a:gd name="T1" fmla="*/ 0 h 20853"/>
              <a:gd name="T2" fmla="*/ 2423414 w 21441"/>
              <a:gd name="T3" fmla="*/ 0 h 20853"/>
              <a:gd name="T4" fmla="*/ 4482371 w 21441"/>
              <a:gd name="T5" fmla="*/ 34776 h 20853"/>
              <a:gd name="T6" fmla="*/ 8501087 w 21441"/>
              <a:gd name="T7" fmla="*/ 34776 h 20853"/>
              <a:gd name="T8" fmla="*/ 17383213 w 21441"/>
              <a:gd name="T9" fmla="*/ 34776 h 20853"/>
              <a:gd name="T10" fmla="*/ 21228470 w 21441"/>
              <a:gd name="T11" fmla="*/ 0 h 20853"/>
              <a:gd name="T12" fmla="*/ 22022521 w 21441"/>
              <a:gd name="T13" fmla="*/ 1309342 h 20853"/>
              <a:gd name="T14" fmla="*/ 21873840 w 21441"/>
              <a:gd name="T15" fmla="*/ 3469470 h 20853"/>
              <a:gd name="T16" fmla="*/ 22022521 w 21441"/>
              <a:gd name="T17" fmla="*/ 5592679 h 20853"/>
              <a:gd name="T18" fmla="*/ 22047296 w 21441"/>
              <a:gd name="T19" fmla="*/ 7894088 h 20853"/>
              <a:gd name="T20" fmla="*/ 22096878 w 21441"/>
              <a:gd name="T21" fmla="*/ 12389282 h 20853"/>
              <a:gd name="T22" fmla="*/ 22022521 w 21441"/>
              <a:gd name="T23" fmla="*/ 16956236 h 20853"/>
              <a:gd name="T24" fmla="*/ 22096878 w 21441"/>
              <a:gd name="T25" fmla="*/ 21380825 h 20853"/>
              <a:gd name="T26" fmla="*/ 19268679 w 21441"/>
              <a:gd name="T27" fmla="*/ 22548917 h 20853"/>
              <a:gd name="T28" fmla="*/ 12321569 w 21441"/>
              <a:gd name="T29" fmla="*/ 22584749 h 20853"/>
              <a:gd name="T30" fmla="*/ 2001115 w 21441"/>
              <a:gd name="T31" fmla="*/ 22514141 h 20853"/>
              <a:gd name="T32" fmla="*/ 388237 w 21441"/>
              <a:gd name="T33" fmla="*/ 22266388 h 20853"/>
              <a:gd name="T34" fmla="*/ 16517 w 21441"/>
              <a:gd name="T35" fmla="*/ 20177955 h 20853"/>
              <a:gd name="T36" fmla="*/ 140424 w 21441"/>
              <a:gd name="T37" fmla="*/ 15256806 h 20853"/>
              <a:gd name="T38" fmla="*/ 66099 w 21441"/>
              <a:gd name="T39" fmla="*/ 12743508 h 20853"/>
              <a:gd name="T40" fmla="*/ 165198 w 21441"/>
              <a:gd name="T41" fmla="*/ 10335627 h 20853"/>
              <a:gd name="T42" fmla="*/ 41292 w 21441"/>
              <a:gd name="T43" fmla="*/ 7751719 h 20853"/>
              <a:gd name="T44" fmla="*/ 190006 w 21441"/>
              <a:gd name="T45" fmla="*/ 5238454 h 20853"/>
              <a:gd name="T46" fmla="*/ 686661 w 21441"/>
              <a:gd name="T47" fmla="*/ 70641 h 2085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1441"/>
              <a:gd name="T73" fmla="*/ 0 h 20853"/>
              <a:gd name="T74" fmla="*/ 21441 w 21441"/>
              <a:gd name="T75" fmla="*/ 20853 h 2085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1441" h="20853">
                <a:moveTo>
                  <a:pt x="665" y="0"/>
                </a:moveTo>
                <a:cubicBezTo>
                  <a:pt x="1169" y="163"/>
                  <a:pt x="1818" y="0"/>
                  <a:pt x="2347" y="0"/>
                </a:cubicBezTo>
                <a:cubicBezTo>
                  <a:pt x="3020" y="0"/>
                  <a:pt x="3668" y="32"/>
                  <a:pt x="4341" y="32"/>
                </a:cubicBezTo>
                <a:cubicBezTo>
                  <a:pt x="5638" y="32"/>
                  <a:pt x="6936" y="32"/>
                  <a:pt x="8233" y="32"/>
                </a:cubicBezTo>
                <a:cubicBezTo>
                  <a:pt x="11092" y="32"/>
                  <a:pt x="13976" y="32"/>
                  <a:pt x="16835" y="32"/>
                </a:cubicBezTo>
                <a:cubicBezTo>
                  <a:pt x="18084" y="32"/>
                  <a:pt x="19310" y="0"/>
                  <a:pt x="20559" y="0"/>
                </a:cubicBezTo>
                <a:cubicBezTo>
                  <a:pt x="21184" y="0"/>
                  <a:pt x="21375" y="326"/>
                  <a:pt x="21328" y="1205"/>
                </a:cubicBezTo>
                <a:cubicBezTo>
                  <a:pt x="21279" y="1857"/>
                  <a:pt x="21184" y="2508"/>
                  <a:pt x="21184" y="3193"/>
                </a:cubicBezTo>
                <a:cubicBezTo>
                  <a:pt x="21184" y="3844"/>
                  <a:pt x="21255" y="4528"/>
                  <a:pt x="21328" y="5147"/>
                </a:cubicBezTo>
                <a:cubicBezTo>
                  <a:pt x="21400" y="5864"/>
                  <a:pt x="21255" y="6548"/>
                  <a:pt x="21352" y="7265"/>
                </a:cubicBezTo>
                <a:cubicBezTo>
                  <a:pt x="21520" y="8601"/>
                  <a:pt x="21400" y="10034"/>
                  <a:pt x="21400" y="11402"/>
                </a:cubicBezTo>
                <a:cubicBezTo>
                  <a:pt x="21400" y="12803"/>
                  <a:pt x="21328" y="14204"/>
                  <a:pt x="21328" y="15605"/>
                </a:cubicBezTo>
                <a:cubicBezTo>
                  <a:pt x="21328" y="16973"/>
                  <a:pt x="21400" y="18341"/>
                  <a:pt x="21400" y="19677"/>
                </a:cubicBezTo>
                <a:cubicBezTo>
                  <a:pt x="21400" y="21339"/>
                  <a:pt x="19525" y="20752"/>
                  <a:pt x="18661" y="20752"/>
                </a:cubicBezTo>
                <a:cubicBezTo>
                  <a:pt x="16402" y="20752"/>
                  <a:pt x="14168" y="20785"/>
                  <a:pt x="11933" y="20785"/>
                </a:cubicBezTo>
                <a:cubicBezTo>
                  <a:pt x="8594" y="20785"/>
                  <a:pt x="5254" y="20720"/>
                  <a:pt x="1938" y="20720"/>
                </a:cubicBezTo>
                <a:cubicBezTo>
                  <a:pt x="1458" y="20720"/>
                  <a:pt x="785" y="20883"/>
                  <a:pt x="376" y="20492"/>
                </a:cubicBezTo>
                <a:cubicBezTo>
                  <a:pt x="-80" y="20134"/>
                  <a:pt x="40" y="19189"/>
                  <a:pt x="16" y="18570"/>
                </a:cubicBezTo>
                <a:cubicBezTo>
                  <a:pt x="-56" y="17104"/>
                  <a:pt x="136" y="15572"/>
                  <a:pt x="136" y="14041"/>
                </a:cubicBezTo>
                <a:cubicBezTo>
                  <a:pt x="136" y="13292"/>
                  <a:pt x="136" y="12477"/>
                  <a:pt x="64" y="11728"/>
                </a:cubicBezTo>
                <a:cubicBezTo>
                  <a:pt x="16" y="11012"/>
                  <a:pt x="160" y="10262"/>
                  <a:pt x="160" y="9512"/>
                </a:cubicBezTo>
                <a:cubicBezTo>
                  <a:pt x="160" y="8731"/>
                  <a:pt x="64" y="7949"/>
                  <a:pt x="40" y="7134"/>
                </a:cubicBezTo>
                <a:cubicBezTo>
                  <a:pt x="16" y="6385"/>
                  <a:pt x="208" y="5603"/>
                  <a:pt x="184" y="4821"/>
                </a:cubicBezTo>
                <a:cubicBezTo>
                  <a:pt x="160" y="4203"/>
                  <a:pt x="-80" y="-261"/>
                  <a:pt x="665" y="65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" name="AutoShape 52"/>
          <p:cNvSpPr>
            <a:spLocks/>
          </p:cNvSpPr>
          <p:nvPr/>
        </p:nvSpPr>
        <p:spPr bwMode="auto">
          <a:xfrm>
            <a:off x="1849438" y="2274888"/>
            <a:ext cx="688975" cy="698500"/>
          </a:xfrm>
          <a:custGeom>
            <a:avLst/>
            <a:gdLst>
              <a:gd name="T0" fmla="*/ 852491 w 21472"/>
              <a:gd name="T1" fmla="*/ 171072 h 20889"/>
              <a:gd name="T2" fmla="*/ 10316432 w 21472"/>
              <a:gd name="T3" fmla="*/ 278410 h 20889"/>
              <a:gd name="T4" fmla="*/ 20422821 w 21472"/>
              <a:gd name="T5" fmla="*/ 135293 h 20889"/>
              <a:gd name="T6" fmla="*/ 22053682 w 21472"/>
              <a:gd name="T7" fmla="*/ 1033154 h 20889"/>
              <a:gd name="T8" fmla="*/ 22004267 w 21472"/>
              <a:gd name="T9" fmla="*/ 3190047 h 20889"/>
              <a:gd name="T10" fmla="*/ 21930146 w 21472"/>
              <a:gd name="T11" fmla="*/ 5849022 h 20889"/>
              <a:gd name="T12" fmla="*/ 21831318 w 21472"/>
              <a:gd name="T13" fmla="*/ 8473286 h 20889"/>
              <a:gd name="T14" fmla="*/ 21979560 w 21472"/>
              <a:gd name="T15" fmla="*/ 13397596 h 20889"/>
              <a:gd name="T16" fmla="*/ 21954853 w 21472"/>
              <a:gd name="T17" fmla="*/ 18608143 h 20889"/>
              <a:gd name="T18" fmla="*/ 21856025 w 21472"/>
              <a:gd name="T19" fmla="*/ 21123966 h 20889"/>
              <a:gd name="T20" fmla="*/ 21510062 w 21472"/>
              <a:gd name="T21" fmla="*/ 23136638 h 20889"/>
              <a:gd name="T22" fmla="*/ 19533270 w 21472"/>
              <a:gd name="T23" fmla="*/ 23316638 h 20889"/>
              <a:gd name="T24" fmla="*/ 16444527 w 21472"/>
              <a:gd name="T25" fmla="*/ 23245079 h 20889"/>
              <a:gd name="T26" fmla="*/ 9130363 w 21472"/>
              <a:gd name="T27" fmla="*/ 23280859 h 20889"/>
              <a:gd name="T28" fmla="*/ 3669453 w 21472"/>
              <a:gd name="T29" fmla="*/ 23136638 h 20889"/>
              <a:gd name="T30" fmla="*/ 160628 w 21472"/>
              <a:gd name="T31" fmla="*/ 22526115 h 20889"/>
              <a:gd name="T32" fmla="*/ 61768 w 21472"/>
              <a:gd name="T33" fmla="*/ 19758700 h 20889"/>
              <a:gd name="T34" fmla="*/ 12354 w 21472"/>
              <a:gd name="T35" fmla="*/ 17027093 h 20889"/>
              <a:gd name="T36" fmla="*/ 135921 w 21472"/>
              <a:gd name="T37" fmla="*/ 6569090 h 20889"/>
              <a:gd name="T38" fmla="*/ 234749 w 21472"/>
              <a:gd name="T39" fmla="*/ 2794234 h 20889"/>
              <a:gd name="T40" fmla="*/ 1124301 w 21472"/>
              <a:gd name="T41" fmla="*/ 171072 h 208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1472"/>
              <a:gd name="T64" fmla="*/ 0 h 20889"/>
              <a:gd name="T65" fmla="*/ 21472 w 21472"/>
              <a:gd name="T66" fmla="*/ 20889 h 2088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1472" h="20889">
                <a:moveTo>
                  <a:pt x="828" y="153"/>
                </a:moveTo>
                <a:cubicBezTo>
                  <a:pt x="3876" y="378"/>
                  <a:pt x="6948" y="89"/>
                  <a:pt x="10020" y="249"/>
                </a:cubicBezTo>
                <a:cubicBezTo>
                  <a:pt x="13284" y="410"/>
                  <a:pt x="16572" y="-265"/>
                  <a:pt x="19836" y="121"/>
                </a:cubicBezTo>
                <a:cubicBezTo>
                  <a:pt x="20388" y="185"/>
                  <a:pt x="21228" y="56"/>
                  <a:pt x="21420" y="924"/>
                </a:cubicBezTo>
                <a:cubicBezTo>
                  <a:pt x="21540" y="1471"/>
                  <a:pt x="21420" y="2307"/>
                  <a:pt x="21372" y="2853"/>
                </a:cubicBezTo>
                <a:cubicBezTo>
                  <a:pt x="21300" y="3657"/>
                  <a:pt x="21348" y="4460"/>
                  <a:pt x="21300" y="5231"/>
                </a:cubicBezTo>
                <a:cubicBezTo>
                  <a:pt x="21252" y="6003"/>
                  <a:pt x="21204" y="6806"/>
                  <a:pt x="21204" y="7578"/>
                </a:cubicBezTo>
                <a:cubicBezTo>
                  <a:pt x="21204" y="9024"/>
                  <a:pt x="21396" y="10503"/>
                  <a:pt x="21348" y="11982"/>
                </a:cubicBezTo>
                <a:cubicBezTo>
                  <a:pt x="21300" y="13556"/>
                  <a:pt x="21276" y="15067"/>
                  <a:pt x="21324" y="16642"/>
                </a:cubicBezTo>
                <a:cubicBezTo>
                  <a:pt x="21348" y="17382"/>
                  <a:pt x="21252" y="18153"/>
                  <a:pt x="21228" y="18892"/>
                </a:cubicBezTo>
                <a:cubicBezTo>
                  <a:pt x="21204" y="19567"/>
                  <a:pt x="21468" y="20435"/>
                  <a:pt x="20892" y="20692"/>
                </a:cubicBezTo>
                <a:cubicBezTo>
                  <a:pt x="20316" y="20949"/>
                  <a:pt x="19548" y="20821"/>
                  <a:pt x="18972" y="20853"/>
                </a:cubicBezTo>
                <a:cubicBezTo>
                  <a:pt x="17964" y="20885"/>
                  <a:pt x="16956" y="20821"/>
                  <a:pt x="15972" y="20789"/>
                </a:cubicBezTo>
                <a:cubicBezTo>
                  <a:pt x="13596" y="20692"/>
                  <a:pt x="11244" y="20821"/>
                  <a:pt x="8868" y="20821"/>
                </a:cubicBezTo>
                <a:cubicBezTo>
                  <a:pt x="7116" y="20821"/>
                  <a:pt x="5340" y="20628"/>
                  <a:pt x="3564" y="20692"/>
                </a:cubicBezTo>
                <a:cubicBezTo>
                  <a:pt x="2796" y="20757"/>
                  <a:pt x="468" y="21335"/>
                  <a:pt x="156" y="20146"/>
                </a:cubicBezTo>
                <a:cubicBezTo>
                  <a:pt x="-36" y="19374"/>
                  <a:pt x="60" y="18507"/>
                  <a:pt x="60" y="17671"/>
                </a:cubicBezTo>
                <a:cubicBezTo>
                  <a:pt x="60" y="16867"/>
                  <a:pt x="12" y="16064"/>
                  <a:pt x="12" y="15228"/>
                </a:cubicBezTo>
                <a:cubicBezTo>
                  <a:pt x="-60" y="12110"/>
                  <a:pt x="228" y="8992"/>
                  <a:pt x="132" y="5875"/>
                </a:cubicBezTo>
                <a:cubicBezTo>
                  <a:pt x="108" y="4750"/>
                  <a:pt x="252" y="3624"/>
                  <a:pt x="228" y="2499"/>
                </a:cubicBezTo>
                <a:cubicBezTo>
                  <a:pt x="204" y="1342"/>
                  <a:pt x="-36" y="56"/>
                  <a:pt x="1092" y="1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" name="AutoShape 7"/>
          <p:cNvSpPr>
            <a:spLocks/>
          </p:cNvSpPr>
          <p:nvPr/>
        </p:nvSpPr>
        <p:spPr bwMode="auto">
          <a:xfrm>
            <a:off x="633413" y="3811588"/>
            <a:ext cx="11734800" cy="1600200"/>
          </a:xfrm>
          <a:custGeom>
            <a:avLst/>
            <a:gdLst>
              <a:gd name="T0" fmla="*/ 2147483647 w 21564"/>
              <a:gd name="T1" fmla="*/ 2147483647 h 21184"/>
              <a:gd name="T2" fmla="*/ 0 60000 65536"/>
              <a:gd name="T3" fmla="*/ 0 w 21564"/>
              <a:gd name="T4" fmla="*/ 0 h 21184"/>
              <a:gd name="T5" fmla="*/ 21564 w 21564"/>
              <a:gd name="T6" fmla="*/ 21184 h 2118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64" h="21184">
                <a:moveTo>
                  <a:pt x="23" y="97"/>
                </a:moveTo>
                <a:cubicBezTo>
                  <a:pt x="2328" y="97"/>
                  <a:pt x="4632" y="0"/>
                  <a:pt x="6936" y="0"/>
                </a:cubicBezTo>
                <a:cubicBezTo>
                  <a:pt x="9450" y="0"/>
                  <a:pt x="11941" y="97"/>
                  <a:pt x="14454" y="386"/>
                </a:cubicBezTo>
                <a:cubicBezTo>
                  <a:pt x="16805" y="675"/>
                  <a:pt x="19179" y="-289"/>
                  <a:pt x="21553" y="193"/>
                </a:cubicBezTo>
                <a:cubicBezTo>
                  <a:pt x="21577" y="1929"/>
                  <a:pt x="21553" y="3665"/>
                  <a:pt x="21507" y="5400"/>
                </a:cubicBezTo>
                <a:cubicBezTo>
                  <a:pt x="21460" y="7232"/>
                  <a:pt x="21577" y="8872"/>
                  <a:pt x="21553" y="10607"/>
                </a:cubicBezTo>
                <a:cubicBezTo>
                  <a:pt x="21553" y="12440"/>
                  <a:pt x="21507" y="14079"/>
                  <a:pt x="21553" y="15911"/>
                </a:cubicBezTo>
                <a:cubicBezTo>
                  <a:pt x="21600" y="17647"/>
                  <a:pt x="21484" y="19093"/>
                  <a:pt x="21484" y="21022"/>
                </a:cubicBezTo>
                <a:cubicBezTo>
                  <a:pt x="20203" y="21215"/>
                  <a:pt x="18923" y="21022"/>
                  <a:pt x="17643" y="21022"/>
                </a:cubicBezTo>
                <a:cubicBezTo>
                  <a:pt x="16153" y="21022"/>
                  <a:pt x="14664" y="21311"/>
                  <a:pt x="13174" y="21118"/>
                </a:cubicBezTo>
                <a:cubicBezTo>
                  <a:pt x="10172" y="20732"/>
                  <a:pt x="7146" y="20925"/>
                  <a:pt x="4143" y="20925"/>
                </a:cubicBezTo>
                <a:cubicBezTo>
                  <a:pt x="2816" y="20925"/>
                  <a:pt x="1303" y="19768"/>
                  <a:pt x="0" y="21022"/>
                </a:cubicBezTo>
                <a:cubicBezTo>
                  <a:pt x="70" y="17357"/>
                  <a:pt x="47" y="13790"/>
                  <a:pt x="47" y="10125"/>
                </a:cubicBezTo>
                <a:cubicBezTo>
                  <a:pt x="47" y="8390"/>
                  <a:pt x="23" y="6654"/>
                  <a:pt x="47" y="5015"/>
                </a:cubicBezTo>
                <a:cubicBezTo>
                  <a:pt x="70" y="3472"/>
                  <a:pt x="23" y="1447"/>
                  <a:pt x="47" y="290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" name="TextBox 20"/>
          <p:cNvSpPr txBox="1">
            <a:spLocks noChangeArrowheads="1"/>
          </p:cNvSpPr>
          <p:nvPr/>
        </p:nvSpPr>
        <p:spPr bwMode="auto">
          <a:xfrm>
            <a:off x="10234613" y="4040188"/>
            <a:ext cx="1752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Myriad Pro" pitchFamily="34" charset="0"/>
              </a:rPr>
              <a:t>25-09-2015</a:t>
            </a:r>
          </a:p>
        </p:txBody>
      </p:sp>
      <p:sp>
        <p:nvSpPr>
          <p:cNvPr id="5133" name="TextBox 21"/>
          <p:cNvSpPr txBox="1">
            <a:spLocks noChangeArrowheads="1"/>
          </p:cNvSpPr>
          <p:nvPr/>
        </p:nvSpPr>
        <p:spPr bwMode="auto">
          <a:xfrm>
            <a:off x="3281363" y="4084638"/>
            <a:ext cx="7162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Buy Christmas decoration</a:t>
            </a:r>
          </a:p>
        </p:txBody>
      </p:sp>
      <p:sp>
        <p:nvSpPr>
          <p:cNvPr id="5134" name="TextBox 22"/>
          <p:cNvSpPr txBox="1">
            <a:spLocks noChangeArrowheads="1"/>
          </p:cNvSpPr>
          <p:nvPr/>
        </p:nvSpPr>
        <p:spPr bwMode="auto">
          <a:xfrm>
            <a:off x="3300413" y="4668838"/>
            <a:ext cx="71628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45 days remaining…</a:t>
            </a:r>
          </a:p>
        </p:txBody>
      </p:sp>
      <p:sp>
        <p:nvSpPr>
          <p:cNvPr id="5135" name="AutoShape 48"/>
          <p:cNvSpPr>
            <a:spLocks/>
          </p:cNvSpPr>
          <p:nvPr/>
        </p:nvSpPr>
        <p:spPr bwMode="auto">
          <a:xfrm>
            <a:off x="1585913" y="4535488"/>
            <a:ext cx="311150" cy="11112"/>
          </a:xfrm>
          <a:custGeom>
            <a:avLst/>
            <a:gdLst>
              <a:gd name="T0" fmla="*/ 0 w 21600"/>
              <a:gd name="T1" fmla="*/ 0 h 9600"/>
              <a:gd name="T2" fmla="*/ 4482145 w 21600"/>
              <a:gd name="T3" fmla="*/ 0 h 9600"/>
              <a:gd name="T4" fmla="*/ 0 60000 65536"/>
              <a:gd name="T5" fmla="*/ 0 60000 65536"/>
              <a:gd name="T6" fmla="*/ 0 w 21600"/>
              <a:gd name="T7" fmla="*/ 0 h 9600"/>
              <a:gd name="T8" fmla="*/ 21600 w 21600"/>
              <a:gd name="T9" fmla="*/ 9600 h 96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00" h="9600">
                <a:moveTo>
                  <a:pt x="0" y="0"/>
                </a:moveTo>
                <a:cubicBezTo>
                  <a:pt x="6422" y="21600"/>
                  <a:pt x="15178" y="0"/>
                  <a:pt x="21600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6" name="AutoShape 51"/>
          <p:cNvSpPr>
            <a:spLocks/>
          </p:cNvSpPr>
          <p:nvPr/>
        </p:nvSpPr>
        <p:spPr bwMode="auto">
          <a:xfrm>
            <a:off x="938213" y="4192588"/>
            <a:ext cx="688975" cy="687387"/>
          </a:xfrm>
          <a:custGeom>
            <a:avLst/>
            <a:gdLst>
              <a:gd name="T0" fmla="*/ 686661 w 21441"/>
              <a:gd name="T1" fmla="*/ 0 h 20853"/>
              <a:gd name="T2" fmla="*/ 2423414 w 21441"/>
              <a:gd name="T3" fmla="*/ 0 h 20853"/>
              <a:gd name="T4" fmla="*/ 4482371 w 21441"/>
              <a:gd name="T5" fmla="*/ 34776 h 20853"/>
              <a:gd name="T6" fmla="*/ 8501087 w 21441"/>
              <a:gd name="T7" fmla="*/ 34776 h 20853"/>
              <a:gd name="T8" fmla="*/ 17383213 w 21441"/>
              <a:gd name="T9" fmla="*/ 34776 h 20853"/>
              <a:gd name="T10" fmla="*/ 21228470 w 21441"/>
              <a:gd name="T11" fmla="*/ 0 h 20853"/>
              <a:gd name="T12" fmla="*/ 22022521 w 21441"/>
              <a:gd name="T13" fmla="*/ 1309342 h 20853"/>
              <a:gd name="T14" fmla="*/ 21873840 w 21441"/>
              <a:gd name="T15" fmla="*/ 3469470 h 20853"/>
              <a:gd name="T16" fmla="*/ 22022521 w 21441"/>
              <a:gd name="T17" fmla="*/ 5592679 h 20853"/>
              <a:gd name="T18" fmla="*/ 22047296 w 21441"/>
              <a:gd name="T19" fmla="*/ 7894088 h 20853"/>
              <a:gd name="T20" fmla="*/ 22096878 w 21441"/>
              <a:gd name="T21" fmla="*/ 12389282 h 20853"/>
              <a:gd name="T22" fmla="*/ 22022521 w 21441"/>
              <a:gd name="T23" fmla="*/ 16956236 h 20853"/>
              <a:gd name="T24" fmla="*/ 22096878 w 21441"/>
              <a:gd name="T25" fmla="*/ 21380825 h 20853"/>
              <a:gd name="T26" fmla="*/ 19268679 w 21441"/>
              <a:gd name="T27" fmla="*/ 22548917 h 20853"/>
              <a:gd name="T28" fmla="*/ 12321569 w 21441"/>
              <a:gd name="T29" fmla="*/ 22584749 h 20853"/>
              <a:gd name="T30" fmla="*/ 2001115 w 21441"/>
              <a:gd name="T31" fmla="*/ 22514141 h 20853"/>
              <a:gd name="T32" fmla="*/ 388237 w 21441"/>
              <a:gd name="T33" fmla="*/ 22266388 h 20853"/>
              <a:gd name="T34" fmla="*/ 16517 w 21441"/>
              <a:gd name="T35" fmla="*/ 20177955 h 20853"/>
              <a:gd name="T36" fmla="*/ 140424 w 21441"/>
              <a:gd name="T37" fmla="*/ 15256806 h 20853"/>
              <a:gd name="T38" fmla="*/ 66099 w 21441"/>
              <a:gd name="T39" fmla="*/ 12743508 h 20853"/>
              <a:gd name="T40" fmla="*/ 165198 w 21441"/>
              <a:gd name="T41" fmla="*/ 10335627 h 20853"/>
              <a:gd name="T42" fmla="*/ 41292 w 21441"/>
              <a:gd name="T43" fmla="*/ 7751719 h 20853"/>
              <a:gd name="T44" fmla="*/ 190006 w 21441"/>
              <a:gd name="T45" fmla="*/ 5238454 h 20853"/>
              <a:gd name="T46" fmla="*/ 686661 w 21441"/>
              <a:gd name="T47" fmla="*/ 70641 h 2085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1441"/>
              <a:gd name="T73" fmla="*/ 0 h 20853"/>
              <a:gd name="T74" fmla="*/ 21441 w 21441"/>
              <a:gd name="T75" fmla="*/ 20853 h 2085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1441" h="20853">
                <a:moveTo>
                  <a:pt x="665" y="0"/>
                </a:moveTo>
                <a:cubicBezTo>
                  <a:pt x="1169" y="163"/>
                  <a:pt x="1818" y="0"/>
                  <a:pt x="2347" y="0"/>
                </a:cubicBezTo>
                <a:cubicBezTo>
                  <a:pt x="3020" y="0"/>
                  <a:pt x="3668" y="32"/>
                  <a:pt x="4341" y="32"/>
                </a:cubicBezTo>
                <a:cubicBezTo>
                  <a:pt x="5638" y="32"/>
                  <a:pt x="6936" y="32"/>
                  <a:pt x="8233" y="32"/>
                </a:cubicBezTo>
                <a:cubicBezTo>
                  <a:pt x="11092" y="32"/>
                  <a:pt x="13976" y="32"/>
                  <a:pt x="16835" y="32"/>
                </a:cubicBezTo>
                <a:cubicBezTo>
                  <a:pt x="18084" y="32"/>
                  <a:pt x="19310" y="0"/>
                  <a:pt x="20559" y="0"/>
                </a:cubicBezTo>
                <a:cubicBezTo>
                  <a:pt x="21184" y="0"/>
                  <a:pt x="21375" y="326"/>
                  <a:pt x="21328" y="1205"/>
                </a:cubicBezTo>
                <a:cubicBezTo>
                  <a:pt x="21279" y="1857"/>
                  <a:pt x="21184" y="2508"/>
                  <a:pt x="21184" y="3193"/>
                </a:cubicBezTo>
                <a:cubicBezTo>
                  <a:pt x="21184" y="3844"/>
                  <a:pt x="21255" y="4528"/>
                  <a:pt x="21328" y="5147"/>
                </a:cubicBezTo>
                <a:cubicBezTo>
                  <a:pt x="21400" y="5864"/>
                  <a:pt x="21255" y="6548"/>
                  <a:pt x="21352" y="7265"/>
                </a:cubicBezTo>
                <a:cubicBezTo>
                  <a:pt x="21520" y="8601"/>
                  <a:pt x="21400" y="10034"/>
                  <a:pt x="21400" y="11402"/>
                </a:cubicBezTo>
                <a:cubicBezTo>
                  <a:pt x="21400" y="12803"/>
                  <a:pt x="21328" y="14204"/>
                  <a:pt x="21328" y="15605"/>
                </a:cubicBezTo>
                <a:cubicBezTo>
                  <a:pt x="21328" y="16973"/>
                  <a:pt x="21400" y="18341"/>
                  <a:pt x="21400" y="19677"/>
                </a:cubicBezTo>
                <a:cubicBezTo>
                  <a:pt x="21400" y="21339"/>
                  <a:pt x="19525" y="20752"/>
                  <a:pt x="18661" y="20752"/>
                </a:cubicBezTo>
                <a:cubicBezTo>
                  <a:pt x="16402" y="20752"/>
                  <a:pt x="14168" y="20785"/>
                  <a:pt x="11933" y="20785"/>
                </a:cubicBezTo>
                <a:cubicBezTo>
                  <a:pt x="8594" y="20785"/>
                  <a:pt x="5254" y="20720"/>
                  <a:pt x="1938" y="20720"/>
                </a:cubicBezTo>
                <a:cubicBezTo>
                  <a:pt x="1458" y="20720"/>
                  <a:pt x="785" y="20883"/>
                  <a:pt x="376" y="20492"/>
                </a:cubicBezTo>
                <a:cubicBezTo>
                  <a:pt x="-80" y="20134"/>
                  <a:pt x="40" y="19189"/>
                  <a:pt x="16" y="18570"/>
                </a:cubicBezTo>
                <a:cubicBezTo>
                  <a:pt x="-56" y="17104"/>
                  <a:pt x="136" y="15572"/>
                  <a:pt x="136" y="14041"/>
                </a:cubicBezTo>
                <a:cubicBezTo>
                  <a:pt x="136" y="13292"/>
                  <a:pt x="136" y="12477"/>
                  <a:pt x="64" y="11728"/>
                </a:cubicBezTo>
                <a:cubicBezTo>
                  <a:pt x="16" y="11012"/>
                  <a:pt x="160" y="10262"/>
                  <a:pt x="160" y="9512"/>
                </a:cubicBezTo>
                <a:cubicBezTo>
                  <a:pt x="160" y="8731"/>
                  <a:pt x="64" y="7949"/>
                  <a:pt x="40" y="7134"/>
                </a:cubicBezTo>
                <a:cubicBezTo>
                  <a:pt x="16" y="6385"/>
                  <a:pt x="208" y="5603"/>
                  <a:pt x="184" y="4821"/>
                </a:cubicBezTo>
                <a:cubicBezTo>
                  <a:pt x="160" y="4203"/>
                  <a:pt x="-80" y="-261"/>
                  <a:pt x="665" y="65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7" name="AutoShape 52"/>
          <p:cNvSpPr>
            <a:spLocks/>
          </p:cNvSpPr>
          <p:nvPr/>
        </p:nvSpPr>
        <p:spPr bwMode="auto">
          <a:xfrm>
            <a:off x="1849438" y="4179888"/>
            <a:ext cx="688975" cy="698500"/>
          </a:xfrm>
          <a:custGeom>
            <a:avLst/>
            <a:gdLst>
              <a:gd name="T0" fmla="*/ 852491 w 21472"/>
              <a:gd name="T1" fmla="*/ 171072 h 20889"/>
              <a:gd name="T2" fmla="*/ 10316432 w 21472"/>
              <a:gd name="T3" fmla="*/ 278410 h 20889"/>
              <a:gd name="T4" fmla="*/ 20422821 w 21472"/>
              <a:gd name="T5" fmla="*/ 135293 h 20889"/>
              <a:gd name="T6" fmla="*/ 22053682 w 21472"/>
              <a:gd name="T7" fmla="*/ 1033154 h 20889"/>
              <a:gd name="T8" fmla="*/ 22004267 w 21472"/>
              <a:gd name="T9" fmla="*/ 3190047 h 20889"/>
              <a:gd name="T10" fmla="*/ 21930146 w 21472"/>
              <a:gd name="T11" fmla="*/ 5849022 h 20889"/>
              <a:gd name="T12" fmla="*/ 21831318 w 21472"/>
              <a:gd name="T13" fmla="*/ 8473286 h 20889"/>
              <a:gd name="T14" fmla="*/ 21979560 w 21472"/>
              <a:gd name="T15" fmla="*/ 13397596 h 20889"/>
              <a:gd name="T16" fmla="*/ 21954853 w 21472"/>
              <a:gd name="T17" fmla="*/ 18608143 h 20889"/>
              <a:gd name="T18" fmla="*/ 21856025 w 21472"/>
              <a:gd name="T19" fmla="*/ 21123966 h 20889"/>
              <a:gd name="T20" fmla="*/ 21510062 w 21472"/>
              <a:gd name="T21" fmla="*/ 23136638 h 20889"/>
              <a:gd name="T22" fmla="*/ 19533270 w 21472"/>
              <a:gd name="T23" fmla="*/ 23316638 h 20889"/>
              <a:gd name="T24" fmla="*/ 16444527 w 21472"/>
              <a:gd name="T25" fmla="*/ 23245079 h 20889"/>
              <a:gd name="T26" fmla="*/ 9130363 w 21472"/>
              <a:gd name="T27" fmla="*/ 23280859 h 20889"/>
              <a:gd name="T28" fmla="*/ 3669453 w 21472"/>
              <a:gd name="T29" fmla="*/ 23136638 h 20889"/>
              <a:gd name="T30" fmla="*/ 160628 w 21472"/>
              <a:gd name="T31" fmla="*/ 22526115 h 20889"/>
              <a:gd name="T32" fmla="*/ 61768 w 21472"/>
              <a:gd name="T33" fmla="*/ 19758700 h 20889"/>
              <a:gd name="T34" fmla="*/ 12354 w 21472"/>
              <a:gd name="T35" fmla="*/ 17027093 h 20889"/>
              <a:gd name="T36" fmla="*/ 135921 w 21472"/>
              <a:gd name="T37" fmla="*/ 6569090 h 20889"/>
              <a:gd name="T38" fmla="*/ 234749 w 21472"/>
              <a:gd name="T39" fmla="*/ 2794234 h 20889"/>
              <a:gd name="T40" fmla="*/ 1124301 w 21472"/>
              <a:gd name="T41" fmla="*/ 171072 h 208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1472"/>
              <a:gd name="T64" fmla="*/ 0 h 20889"/>
              <a:gd name="T65" fmla="*/ 21472 w 21472"/>
              <a:gd name="T66" fmla="*/ 20889 h 2088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1472" h="20889">
                <a:moveTo>
                  <a:pt x="828" y="153"/>
                </a:moveTo>
                <a:cubicBezTo>
                  <a:pt x="3876" y="378"/>
                  <a:pt x="6948" y="89"/>
                  <a:pt x="10020" y="249"/>
                </a:cubicBezTo>
                <a:cubicBezTo>
                  <a:pt x="13284" y="410"/>
                  <a:pt x="16572" y="-265"/>
                  <a:pt x="19836" y="121"/>
                </a:cubicBezTo>
                <a:cubicBezTo>
                  <a:pt x="20388" y="185"/>
                  <a:pt x="21228" y="56"/>
                  <a:pt x="21420" y="924"/>
                </a:cubicBezTo>
                <a:cubicBezTo>
                  <a:pt x="21540" y="1471"/>
                  <a:pt x="21420" y="2307"/>
                  <a:pt x="21372" y="2853"/>
                </a:cubicBezTo>
                <a:cubicBezTo>
                  <a:pt x="21300" y="3657"/>
                  <a:pt x="21348" y="4460"/>
                  <a:pt x="21300" y="5231"/>
                </a:cubicBezTo>
                <a:cubicBezTo>
                  <a:pt x="21252" y="6003"/>
                  <a:pt x="21204" y="6806"/>
                  <a:pt x="21204" y="7578"/>
                </a:cubicBezTo>
                <a:cubicBezTo>
                  <a:pt x="21204" y="9024"/>
                  <a:pt x="21396" y="10503"/>
                  <a:pt x="21348" y="11982"/>
                </a:cubicBezTo>
                <a:cubicBezTo>
                  <a:pt x="21300" y="13556"/>
                  <a:pt x="21276" y="15067"/>
                  <a:pt x="21324" y="16642"/>
                </a:cubicBezTo>
                <a:cubicBezTo>
                  <a:pt x="21348" y="17382"/>
                  <a:pt x="21252" y="18153"/>
                  <a:pt x="21228" y="18892"/>
                </a:cubicBezTo>
                <a:cubicBezTo>
                  <a:pt x="21204" y="19567"/>
                  <a:pt x="21468" y="20435"/>
                  <a:pt x="20892" y="20692"/>
                </a:cubicBezTo>
                <a:cubicBezTo>
                  <a:pt x="20316" y="20949"/>
                  <a:pt x="19548" y="20821"/>
                  <a:pt x="18972" y="20853"/>
                </a:cubicBezTo>
                <a:cubicBezTo>
                  <a:pt x="17964" y="20885"/>
                  <a:pt x="16956" y="20821"/>
                  <a:pt x="15972" y="20789"/>
                </a:cubicBezTo>
                <a:cubicBezTo>
                  <a:pt x="13596" y="20692"/>
                  <a:pt x="11244" y="20821"/>
                  <a:pt x="8868" y="20821"/>
                </a:cubicBezTo>
                <a:cubicBezTo>
                  <a:pt x="7116" y="20821"/>
                  <a:pt x="5340" y="20628"/>
                  <a:pt x="3564" y="20692"/>
                </a:cubicBezTo>
                <a:cubicBezTo>
                  <a:pt x="2796" y="20757"/>
                  <a:pt x="468" y="21335"/>
                  <a:pt x="156" y="20146"/>
                </a:cubicBezTo>
                <a:cubicBezTo>
                  <a:pt x="-36" y="19374"/>
                  <a:pt x="60" y="18507"/>
                  <a:pt x="60" y="17671"/>
                </a:cubicBezTo>
                <a:cubicBezTo>
                  <a:pt x="60" y="16867"/>
                  <a:pt x="12" y="16064"/>
                  <a:pt x="12" y="15228"/>
                </a:cubicBezTo>
                <a:cubicBezTo>
                  <a:pt x="-60" y="12110"/>
                  <a:pt x="228" y="8992"/>
                  <a:pt x="132" y="5875"/>
                </a:cubicBezTo>
                <a:cubicBezTo>
                  <a:pt x="108" y="4750"/>
                  <a:pt x="252" y="3624"/>
                  <a:pt x="228" y="2499"/>
                </a:cubicBezTo>
                <a:cubicBezTo>
                  <a:pt x="204" y="1342"/>
                  <a:pt x="-36" y="56"/>
                  <a:pt x="1092" y="1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Rectangle 39">
            <a:hlinkClick r:id="rId2" action="ppaction://hlinksldjump"/>
          </p:cNvPr>
          <p:cNvSpPr/>
          <p:nvPr/>
        </p:nvSpPr>
        <p:spPr>
          <a:xfrm>
            <a:off x="633413" y="1830388"/>
            <a:ext cx="11811000" cy="1600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>
            <a:hlinkClick r:id="rId3" action="ppaction://hlinksldjump"/>
          </p:cNvPr>
          <p:cNvSpPr/>
          <p:nvPr/>
        </p:nvSpPr>
        <p:spPr>
          <a:xfrm>
            <a:off x="633413" y="3811588"/>
            <a:ext cx="11811000" cy="1600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5164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65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66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67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5152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53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5154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5155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5156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5157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5158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5159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5160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5161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62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63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Rectangle 48">
            <a:hlinkClick r:id="rId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0" name="Rectangle 49">
            <a:hlinkClick r:id="rId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1" name="Rectangle 50">
            <a:hlinkClick r:id="rId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3" name="Rectangle 52">
            <a:hlinkClick r:id="rId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1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6" name="Rectangle 55">
            <a:hlinkClick r:id="rId1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7" name="Rectangle 56">
            <a:hlinkClick r:id="rId1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49" grpId="7" animBg="1"/>
      <p:bldP spid="49" grpId="8" animBg="1"/>
      <p:bldP spid="49" grpId="9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  <p:bldP spid="50" grpId="8" animBg="1"/>
      <p:bldP spid="50" grpId="9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1" grpId="8" animBg="1"/>
      <p:bldP spid="51" grpId="9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  <p:bldP spid="55" grpId="9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6" grpId="6" animBg="1"/>
      <p:bldP spid="56" grpId="7" animBg="1"/>
      <p:bldP spid="56" grpId="8" animBg="1"/>
      <p:bldP spid="56" grpId="9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  <p:bldP spid="57" grpId="7" animBg="1"/>
      <p:bldP spid="57" grpId="8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C:\Users\MidasN\Documents\Master\KTH\HCID Principles of Design\Assignment 3\Images\4369690448968_0hr7O1Sk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6713" y="7164388"/>
            <a:ext cx="755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179" name="Group 39"/>
          <p:cNvGrpSpPr>
            <a:grpSpLocks/>
          </p:cNvGrpSpPr>
          <p:nvPr/>
        </p:nvGrpSpPr>
        <p:grpSpPr bwMode="auto">
          <a:xfrm>
            <a:off x="0" y="2211388"/>
            <a:ext cx="13003213" cy="4953000"/>
            <a:chOff x="0" y="2211387"/>
            <a:chExt cx="13003213" cy="4953000"/>
          </a:xfrm>
        </p:grpSpPr>
        <p:pic>
          <p:nvPicPr>
            <p:cNvPr id="50211" name="Picture 2" descr="C:\Users\MidasN\Documents\Master\KTH\HCID Principles of Design\Assignment 3\Images\4369690448963_HEYTJUBJ_l.jpg"/>
            <p:cNvPicPr>
              <a:picLocks noChangeAspect="1" noChangeArrowheads="1"/>
            </p:cNvPicPr>
            <p:nvPr/>
          </p:nvPicPr>
          <p:blipFill>
            <a:blip r:embed="rId3" cstate="print"/>
            <a:srcRect l="50746" b="1266"/>
            <a:stretch>
              <a:fillRect/>
            </a:stretch>
          </p:blipFill>
          <p:spPr bwMode="auto">
            <a:xfrm>
              <a:off x="3834606" y="2211387"/>
              <a:ext cx="3721894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212" name="Picture 4" descr="C:\Users\MidasN\Documents\Master\KTH\HCID Principles of Design\Assignment 3\Images\3480743814853_1ZgR4zXp_l.jpg"/>
            <p:cNvPicPr>
              <a:picLocks noChangeAspect="1" noChangeArrowheads="1"/>
            </p:cNvPicPr>
            <p:nvPr/>
          </p:nvPicPr>
          <p:blipFill>
            <a:blip r:embed="rId4" cstate="print"/>
            <a:srcRect r="28677" b="2499"/>
            <a:stretch>
              <a:fillRect/>
            </a:stretch>
          </p:blipFill>
          <p:spPr bwMode="auto">
            <a:xfrm>
              <a:off x="7568406" y="2211387"/>
              <a:ext cx="5434807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213" name="Picture 2" descr="C:\Users\MidasN\Documents\Master\KTH\HCID Principles of Design\Assignment 3\Images\4369690448963_HEYTJUBJ_l.jpg"/>
            <p:cNvPicPr>
              <a:picLocks noChangeAspect="1" noChangeArrowheads="1"/>
            </p:cNvPicPr>
            <p:nvPr/>
          </p:nvPicPr>
          <p:blipFill>
            <a:blip r:embed="rId3" cstate="print"/>
            <a:srcRect r="51271" b="5190"/>
            <a:stretch>
              <a:fillRect/>
            </a:stretch>
          </p:blipFill>
          <p:spPr bwMode="auto">
            <a:xfrm>
              <a:off x="0" y="2211387"/>
              <a:ext cx="3834606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0180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50203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204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205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206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207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208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209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50210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50181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50182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50201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202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0184" name="Rectangle 82"/>
          <p:cNvSpPr>
            <a:spLocks/>
          </p:cNvSpPr>
          <p:nvPr/>
        </p:nvSpPr>
        <p:spPr bwMode="auto">
          <a:xfrm>
            <a:off x="9140825" y="895350"/>
            <a:ext cx="923925" cy="3841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Pictures</a:t>
            </a:r>
          </a:p>
        </p:txBody>
      </p: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1510963" y="839788"/>
            <a:ext cx="428625" cy="492125"/>
            <a:chOff x="11506993" y="839787"/>
            <a:chExt cx="427038" cy="492125"/>
          </a:xfrm>
        </p:grpSpPr>
        <p:sp>
          <p:nvSpPr>
            <p:cNvPr id="50199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200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8" name="Rectangle 37">
            <a:hlinkClick r:id="rId5" action="ppaction://hlinksldjump"/>
          </p:cNvPr>
          <p:cNvSpPr/>
          <p:nvPr/>
        </p:nvSpPr>
        <p:spPr>
          <a:xfrm>
            <a:off x="9320213" y="1754188"/>
            <a:ext cx="16002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0187" name="Picture 5" descr="C:\Users\MidasN\Documents\Master\KTH\HCID Principles of Design\Assignment 3\Images\Hermes.jpg"/>
          <p:cNvPicPr>
            <a:picLocks noChangeAspect="1" noChangeArrowheads="1"/>
          </p:cNvPicPr>
          <p:nvPr/>
        </p:nvPicPr>
        <p:blipFill>
          <a:blip r:embed="rId6" cstate="print"/>
          <a:srcRect t="30496"/>
          <a:stretch>
            <a:fillRect/>
          </a:stretch>
        </p:blipFill>
        <p:spPr bwMode="auto">
          <a:xfrm>
            <a:off x="0" y="7151688"/>
            <a:ext cx="5510213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8" name="AutoShape 27"/>
          <p:cNvSpPr>
            <a:spLocks/>
          </p:cNvSpPr>
          <p:nvPr/>
        </p:nvSpPr>
        <p:spPr bwMode="auto">
          <a:xfrm>
            <a:off x="3148013" y="1677988"/>
            <a:ext cx="6934200" cy="6858000"/>
          </a:xfrm>
          <a:custGeom>
            <a:avLst/>
            <a:gdLst>
              <a:gd name="T0" fmla="*/ 13603873 w 21600"/>
              <a:gd name="T1" fmla="*/ 9031865 h 21528"/>
              <a:gd name="T2" fmla="*/ 617837478 w 21600"/>
              <a:gd name="T3" fmla="*/ 3653267 h 21528"/>
              <a:gd name="T4" fmla="*/ 1244743988 w 21600"/>
              <a:gd name="T5" fmla="*/ 3551965 h 21528"/>
              <a:gd name="T6" fmla="*/ 2147483647 w 21600"/>
              <a:gd name="T7" fmla="*/ 9031865 h 21528"/>
              <a:gd name="T8" fmla="*/ 2147483647 w 21600"/>
              <a:gd name="T9" fmla="*/ 347168762 h 21528"/>
              <a:gd name="T10" fmla="*/ 2147483647 w 21600"/>
              <a:gd name="T11" fmla="*/ 674243923 h 21528"/>
              <a:gd name="T12" fmla="*/ 2147483647 w 21600"/>
              <a:gd name="T13" fmla="*/ 1306778874 h 21528"/>
              <a:gd name="T14" fmla="*/ 2147483647 w 21600"/>
              <a:gd name="T15" fmla="*/ 1732088447 h 21528"/>
              <a:gd name="T16" fmla="*/ 2147483647 w 21600"/>
              <a:gd name="T17" fmla="*/ 2147483647 h 21528"/>
              <a:gd name="T18" fmla="*/ 1562783845 w 21600"/>
              <a:gd name="T19" fmla="*/ 2147483647 h 21528"/>
              <a:gd name="T20" fmla="*/ 967619427 w 21600"/>
              <a:gd name="T21" fmla="*/ 2147483647 h 21528"/>
              <a:gd name="T22" fmla="*/ 0 w 21600"/>
              <a:gd name="T23" fmla="*/ 2147483647 h 21528"/>
              <a:gd name="T24" fmla="*/ 4534517 w 21600"/>
              <a:gd name="T25" fmla="*/ 826973898 h 21528"/>
              <a:gd name="T26" fmla="*/ 4534517 w 21600"/>
              <a:gd name="T27" fmla="*/ 401664485 h 21528"/>
              <a:gd name="T28" fmla="*/ 4534517 w 21600"/>
              <a:gd name="T29" fmla="*/ 3551965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0189" name="Picture 5" descr="C:\Users\MidasN\Documents\Master\KTH\HCID Principles of Design\Assignment 3\Images\Hermes.jpg"/>
          <p:cNvPicPr>
            <a:picLocks noChangeAspect="1" noChangeArrowheads="1"/>
          </p:cNvPicPr>
          <p:nvPr/>
        </p:nvPicPr>
        <p:blipFill>
          <a:blip r:embed="rId6" cstate="print"/>
          <a:srcRect t="30496"/>
          <a:stretch>
            <a:fillRect/>
          </a:stretch>
        </p:blipFill>
        <p:spPr bwMode="auto">
          <a:xfrm>
            <a:off x="3571875" y="2058988"/>
            <a:ext cx="6129338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190" name="Group 186"/>
          <p:cNvGrpSpPr>
            <a:grpSpLocks/>
          </p:cNvGrpSpPr>
          <p:nvPr/>
        </p:nvGrpSpPr>
        <p:grpSpPr bwMode="auto">
          <a:xfrm>
            <a:off x="9167813" y="1868488"/>
            <a:ext cx="676275" cy="566737"/>
            <a:chOff x="11302206" y="958117"/>
            <a:chExt cx="675034" cy="567470"/>
          </a:xfrm>
        </p:grpSpPr>
        <p:sp>
          <p:nvSpPr>
            <p:cNvPr id="50196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197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198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7" name="Oval 46">
            <a:hlinkClick r:id="rId7" action="ppaction://hlinksldjump"/>
          </p:cNvPr>
          <p:cNvSpPr/>
          <p:nvPr/>
        </p:nvSpPr>
        <p:spPr>
          <a:xfrm>
            <a:off x="9167813" y="1868488"/>
            <a:ext cx="6858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192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93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94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95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:\Users\MidasN\Documents\Master\KTH\HCID Principles of Design\Assignment 3\Images\4369690448968_0hr7O1Sk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6713" y="7164388"/>
            <a:ext cx="755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203" name="Group 39"/>
          <p:cNvGrpSpPr>
            <a:grpSpLocks/>
          </p:cNvGrpSpPr>
          <p:nvPr/>
        </p:nvGrpSpPr>
        <p:grpSpPr bwMode="auto">
          <a:xfrm>
            <a:off x="0" y="2211388"/>
            <a:ext cx="13003213" cy="4953000"/>
            <a:chOff x="0" y="2211387"/>
            <a:chExt cx="13003213" cy="4953000"/>
          </a:xfrm>
        </p:grpSpPr>
        <p:pic>
          <p:nvPicPr>
            <p:cNvPr id="51235" name="Picture 2" descr="C:\Users\MidasN\Documents\Master\KTH\HCID Principles of Design\Assignment 3\Images\4369690448963_HEYTJUBJ_l.jpg"/>
            <p:cNvPicPr>
              <a:picLocks noChangeAspect="1" noChangeArrowheads="1"/>
            </p:cNvPicPr>
            <p:nvPr/>
          </p:nvPicPr>
          <p:blipFill>
            <a:blip r:embed="rId3" cstate="print"/>
            <a:srcRect l="50746" b="1266"/>
            <a:stretch>
              <a:fillRect/>
            </a:stretch>
          </p:blipFill>
          <p:spPr bwMode="auto">
            <a:xfrm>
              <a:off x="3834606" y="2211387"/>
              <a:ext cx="3721894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36" name="Picture 4" descr="C:\Users\MidasN\Documents\Master\KTH\HCID Principles of Design\Assignment 3\Images\3480743814853_1ZgR4zXp_l.jpg"/>
            <p:cNvPicPr>
              <a:picLocks noChangeAspect="1" noChangeArrowheads="1"/>
            </p:cNvPicPr>
            <p:nvPr/>
          </p:nvPicPr>
          <p:blipFill>
            <a:blip r:embed="rId4" cstate="print"/>
            <a:srcRect r="28677" b="2499"/>
            <a:stretch>
              <a:fillRect/>
            </a:stretch>
          </p:blipFill>
          <p:spPr bwMode="auto">
            <a:xfrm>
              <a:off x="7568406" y="2211387"/>
              <a:ext cx="5434807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37" name="Picture 2" descr="C:\Users\MidasN\Documents\Master\KTH\HCID Principles of Design\Assignment 3\Images\4369690448963_HEYTJUBJ_l.jpg"/>
            <p:cNvPicPr>
              <a:picLocks noChangeAspect="1" noChangeArrowheads="1"/>
            </p:cNvPicPr>
            <p:nvPr/>
          </p:nvPicPr>
          <p:blipFill>
            <a:blip r:embed="rId3" cstate="print"/>
            <a:srcRect r="51271" b="5190"/>
            <a:stretch>
              <a:fillRect/>
            </a:stretch>
          </p:blipFill>
          <p:spPr bwMode="auto">
            <a:xfrm>
              <a:off x="0" y="2211387"/>
              <a:ext cx="3834606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204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51227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28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29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30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31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32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33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51234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51205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51206" name="AutoShape 12"/>
          <p:cNvSpPr>
            <a:spLocks/>
          </p:cNvSpPr>
          <p:nvPr/>
        </p:nvSpPr>
        <p:spPr bwMode="auto">
          <a:xfrm>
            <a:off x="8939213" y="8397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1506200" y="839788"/>
            <a:ext cx="427038" cy="492125"/>
            <a:chOff x="11506993" y="839787"/>
            <a:chExt cx="427038" cy="492125"/>
          </a:xfrm>
        </p:grpSpPr>
        <p:sp>
          <p:nvSpPr>
            <p:cNvPr id="51225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26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1208" name="Rectangle 82"/>
          <p:cNvSpPr>
            <a:spLocks/>
          </p:cNvSpPr>
          <p:nvPr/>
        </p:nvSpPr>
        <p:spPr bwMode="auto">
          <a:xfrm>
            <a:off x="9140825" y="895350"/>
            <a:ext cx="923925" cy="3841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Pictures</a:t>
            </a:r>
          </a:p>
        </p:txBody>
      </p: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1510963" y="839788"/>
            <a:ext cx="428625" cy="492125"/>
            <a:chOff x="11506993" y="839787"/>
            <a:chExt cx="427038" cy="492125"/>
          </a:xfrm>
        </p:grpSpPr>
        <p:sp>
          <p:nvSpPr>
            <p:cNvPr id="51223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24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8" name="Rectangle 37">
            <a:hlinkClick r:id="rId5" action="ppaction://hlinksldjump"/>
          </p:cNvPr>
          <p:cNvSpPr/>
          <p:nvPr/>
        </p:nvSpPr>
        <p:spPr>
          <a:xfrm>
            <a:off x="9320213" y="1754188"/>
            <a:ext cx="16002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11" name="Picture 5" descr="C:\Users\MidasN\Documents\Master\KTH\HCID Principles of Design\Assignment 3\Images\Hermes.jpg"/>
          <p:cNvPicPr>
            <a:picLocks noChangeAspect="1" noChangeArrowheads="1"/>
          </p:cNvPicPr>
          <p:nvPr/>
        </p:nvPicPr>
        <p:blipFill>
          <a:blip r:embed="rId6" cstate="print"/>
          <a:srcRect t="30496"/>
          <a:stretch>
            <a:fillRect/>
          </a:stretch>
        </p:blipFill>
        <p:spPr bwMode="auto">
          <a:xfrm>
            <a:off x="0" y="7151688"/>
            <a:ext cx="5510213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12" name="AutoShape 27"/>
          <p:cNvSpPr>
            <a:spLocks/>
          </p:cNvSpPr>
          <p:nvPr/>
        </p:nvSpPr>
        <p:spPr bwMode="auto">
          <a:xfrm>
            <a:off x="1928813" y="1601788"/>
            <a:ext cx="9601200" cy="6553200"/>
          </a:xfrm>
          <a:custGeom>
            <a:avLst/>
            <a:gdLst>
              <a:gd name="T0" fmla="*/ 26080591 w 21600"/>
              <a:gd name="T1" fmla="*/ 8246901 h 21528"/>
              <a:gd name="T2" fmla="*/ 1184492948 w 21600"/>
              <a:gd name="T3" fmla="*/ 3335959 h 21528"/>
              <a:gd name="T4" fmla="*/ 2147483647 w 21600"/>
              <a:gd name="T5" fmla="*/ 3243116 h 21528"/>
              <a:gd name="T6" fmla="*/ 2147483647 w 21600"/>
              <a:gd name="T7" fmla="*/ 8246901 h 21528"/>
              <a:gd name="T8" fmla="*/ 2147483647 w 21600"/>
              <a:gd name="T9" fmla="*/ 316995182 h 21528"/>
              <a:gd name="T10" fmla="*/ 2147483647 w 21600"/>
              <a:gd name="T11" fmla="*/ 615643055 h 21528"/>
              <a:gd name="T12" fmla="*/ 2147483647 w 21600"/>
              <a:gd name="T13" fmla="*/ 1193202193 h 21528"/>
              <a:gd name="T14" fmla="*/ 2147483647 w 21600"/>
              <a:gd name="T15" fmla="*/ 1581547034 h 21528"/>
              <a:gd name="T16" fmla="*/ 2147483647 w 21600"/>
              <a:gd name="T17" fmla="*/ 1989812950 h 21528"/>
              <a:gd name="T18" fmla="*/ 2147483647 w 21600"/>
              <a:gd name="T19" fmla="*/ 1984902314 h 21528"/>
              <a:gd name="T20" fmla="*/ 1855080519 w 21600"/>
              <a:gd name="T21" fmla="*/ 1979897921 h 21528"/>
              <a:gd name="T22" fmla="*/ 0 w 21600"/>
              <a:gd name="T23" fmla="*/ 1994817343 h 21528"/>
              <a:gd name="T24" fmla="*/ 8693531 w 21600"/>
              <a:gd name="T25" fmla="*/ 755098649 h 21528"/>
              <a:gd name="T26" fmla="*/ 8693531 w 21600"/>
              <a:gd name="T27" fmla="*/ 366754265 h 21528"/>
              <a:gd name="T28" fmla="*/ 8693531 w 21600"/>
              <a:gd name="T29" fmla="*/ 3243116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1213" name="Picture 3" descr="C:\Users\MidasN\Documents\Master\KTH\HCID Principles of Design\Assignment 3\Images\4369690448968_0hr7O1Sk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7100" y="1906588"/>
            <a:ext cx="895191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214" name="Group 186"/>
          <p:cNvGrpSpPr>
            <a:grpSpLocks/>
          </p:cNvGrpSpPr>
          <p:nvPr/>
        </p:nvGrpSpPr>
        <p:grpSpPr bwMode="auto">
          <a:xfrm>
            <a:off x="10539413" y="1849438"/>
            <a:ext cx="676275" cy="566737"/>
            <a:chOff x="11302206" y="958117"/>
            <a:chExt cx="675034" cy="567470"/>
          </a:xfrm>
        </p:grpSpPr>
        <p:sp>
          <p:nvSpPr>
            <p:cNvPr id="51220" name="AutoShape 31"/>
            <p:cNvSpPr>
              <a:spLocks/>
            </p:cNvSpPr>
            <p:nvPr/>
          </p:nvSpPr>
          <p:spPr bwMode="auto">
            <a:xfrm>
              <a:off x="11302206" y="958117"/>
              <a:ext cx="675034" cy="567470"/>
            </a:xfrm>
            <a:custGeom>
              <a:avLst/>
              <a:gdLst>
                <a:gd name="T0" fmla="*/ 12277970 w 13203"/>
                <a:gd name="T1" fmla="*/ 891464 h 14462"/>
                <a:gd name="T2" fmla="*/ 25259093 w 13203"/>
                <a:gd name="T3" fmla="*/ 21010402 h 14462"/>
                <a:gd name="T4" fmla="*/ 10330531 w 13203"/>
                <a:gd name="T5" fmla="*/ 1302568 h 14462"/>
                <a:gd name="T6" fmla="*/ 0 60000 65536"/>
                <a:gd name="T7" fmla="*/ 0 60000 65536"/>
                <a:gd name="T8" fmla="*/ 0 60000 65536"/>
                <a:gd name="T9" fmla="*/ 0 w 13203"/>
                <a:gd name="T10" fmla="*/ 0 h 14462"/>
                <a:gd name="T11" fmla="*/ 13203 w 13203"/>
                <a:gd name="T12" fmla="*/ 14462 h 144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03" h="14462">
                  <a:moveTo>
                    <a:pt x="4697" y="579"/>
                  </a:moveTo>
                  <a:cubicBezTo>
                    <a:pt x="-4489" y="2446"/>
                    <a:pt x="1222" y="18179"/>
                    <a:pt x="9663" y="13646"/>
                  </a:cubicBezTo>
                  <a:cubicBezTo>
                    <a:pt x="17111" y="9646"/>
                    <a:pt x="11649" y="-3421"/>
                    <a:pt x="3952" y="84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21" name="AutoShape 32"/>
            <p:cNvSpPr>
              <a:spLocks/>
            </p:cNvSpPr>
            <p:nvPr/>
          </p:nvSpPr>
          <p:spPr bwMode="auto">
            <a:xfrm>
              <a:off x="11479196" y="1123217"/>
              <a:ext cx="316723" cy="229628"/>
            </a:xfrm>
            <a:custGeom>
              <a:avLst/>
              <a:gdLst>
                <a:gd name="T0" fmla="*/ 0 w 21600"/>
                <a:gd name="T1" fmla="*/ 0 h 21600"/>
                <a:gd name="T2" fmla="*/ 4644142 w 21600"/>
                <a:gd name="T3" fmla="*/ 2441158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0"/>
                  </a:moveTo>
                  <a:cubicBezTo>
                    <a:pt x="7776" y="6873"/>
                    <a:pt x="13824" y="1571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22" name="AutoShape 33"/>
            <p:cNvSpPr>
              <a:spLocks/>
            </p:cNvSpPr>
            <p:nvPr/>
          </p:nvSpPr>
          <p:spPr bwMode="auto">
            <a:xfrm>
              <a:off x="11479196" y="1135917"/>
              <a:ext cx="278332" cy="229628"/>
            </a:xfrm>
            <a:custGeom>
              <a:avLst/>
              <a:gdLst>
                <a:gd name="T0" fmla="*/ 0 w 21600"/>
                <a:gd name="T1" fmla="*/ 2441158 h 21600"/>
                <a:gd name="T2" fmla="*/ 3586514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7854" y="15709"/>
                    <a:pt x="15709" y="6872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7" name="Oval 46">
            <a:hlinkClick r:id="rId7" action="ppaction://hlinksldjump"/>
          </p:cNvPr>
          <p:cNvSpPr/>
          <p:nvPr/>
        </p:nvSpPr>
        <p:spPr>
          <a:xfrm>
            <a:off x="10539413" y="1849438"/>
            <a:ext cx="685800" cy="60960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16" name="AutoShape 40"/>
          <p:cNvSpPr>
            <a:spLocks/>
          </p:cNvSpPr>
          <p:nvPr/>
        </p:nvSpPr>
        <p:spPr bwMode="auto">
          <a:xfrm>
            <a:off x="12063413" y="611188"/>
            <a:ext cx="685800" cy="674687"/>
          </a:xfrm>
          <a:custGeom>
            <a:avLst/>
            <a:gdLst>
              <a:gd name="T0" fmla="*/ 355616322 w 21349"/>
              <a:gd name="T1" fmla="*/ 353691347 h 21088"/>
              <a:gd name="T2" fmla="*/ 0 60000 65536"/>
              <a:gd name="T3" fmla="*/ 0 w 21349"/>
              <a:gd name="T4" fmla="*/ 0 h 21088"/>
              <a:gd name="T5" fmla="*/ 21349 w 21349"/>
              <a:gd name="T6" fmla="*/ 21088 h 2108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349" h="21088">
                <a:moveTo>
                  <a:pt x="79" y="292"/>
                </a:moveTo>
                <a:cubicBezTo>
                  <a:pt x="1057" y="-232"/>
                  <a:pt x="3211" y="95"/>
                  <a:pt x="4451" y="161"/>
                </a:cubicBezTo>
                <a:cubicBezTo>
                  <a:pt x="6278" y="292"/>
                  <a:pt x="8170" y="161"/>
                  <a:pt x="10063" y="226"/>
                </a:cubicBezTo>
                <a:cubicBezTo>
                  <a:pt x="13326" y="292"/>
                  <a:pt x="16588" y="226"/>
                  <a:pt x="19851" y="292"/>
                </a:cubicBezTo>
                <a:cubicBezTo>
                  <a:pt x="20895" y="292"/>
                  <a:pt x="21156" y="292"/>
                  <a:pt x="21222" y="1339"/>
                </a:cubicBezTo>
                <a:cubicBezTo>
                  <a:pt x="21287" y="2190"/>
                  <a:pt x="21091" y="3041"/>
                  <a:pt x="20961" y="3892"/>
                </a:cubicBezTo>
                <a:cubicBezTo>
                  <a:pt x="20765" y="5463"/>
                  <a:pt x="21026" y="6968"/>
                  <a:pt x="21222" y="8473"/>
                </a:cubicBezTo>
                <a:cubicBezTo>
                  <a:pt x="21548" y="11484"/>
                  <a:pt x="21156" y="14430"/>
                  <a:pt x="21026" y="17375"/>
                </a:cubicBezTo>
                <a:cubicBezTo>
                  <a:pt x="21026" y="18488"/>
                  <a:pt x="20895" y="19797"/>
                  <a:pt x="21156" y="20910"/>
                </a:cubicBezTo>
                <a:cubicBezTo>
                  <a:pt x="17502" y="21368"/>
                  <a:pt x="13652" y="20779"/>
                  <a:pt x="9932" y="20910"/>
                </a:cubicBezTo>
                <a:cubicBezTo>
                  <a:pt x="8040" y="20975"/>
                  <a:pt x="6017" y="21172"/>
                  <a:pt x="4190" y="20975"/>
                </a:cubicBezTo>
                <a:cubicBezTo>
                  <a:pt x="2819" y="20844"/>
                  <a:pt x="1384" y="20779"/>
                  <a:pt x="13" y="20975"/>
                </a:cubicBezTo>
                <a:cubicBezTo>
                  <a:pt x="-52" y="14626"/>
                  <a:pt x="144" y="8343"/>
                  <a:pt x="144" y="1993"/>
                </a:cubicBezTo>
                <a:cubicBezTo>
                  <a:pt x="144" y="1339"/>
                  <a:pt x="209" y="750"/>
                  <a:pt x="405" y="161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7" name="AutoShape 51"/>
          <p:cNvSpPr>
            <a:spLocks/>
          </p:cNvSpPr>
          <p:nvPr/>
        </p:nvSpPr>
        <p:spPr bwMode="auto">
          <a:xfrm>
            <a:off x="12215813" y="1068388"/>
            <a:ext cx="369887" cy="46037"/>
          </a:xfrm>
          <a:custGeom>
            <a:avLst/>
            <a:gdLst>
              <a:gd name="T0" fmla="*/ 54172466 w 21600"/>
              <a:gd name="T1" fmla="*/ 529186 h 12494"/>
              <a:gd name="T2" fmla="*/ 0 60000 65536"/>
              <a:gd name="T3" fmla="*/ 0 w 21600"/>
              <a:gd name="T4" fmla="*/ 0 h 12494"/>
              <a:gd name="T5" fmla="*/ 21600 w 21600"/>
              <a:gd name="T6" fmla="*/ 12494 h 1249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2494">
                <a:moveTo>
                  <a:pt x="0" y="0"/>
                </a:moveTo>
                <a:cubicBezTo>
                  <a:pt x="6586" y="21600"/>
                  <a:pt x="14752" y="8635"/>
                  <a:pt x="21600" y="8635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8" name="AutoShape 53"/>
          <p:cNvSpPr>
            <a:spLocks/>
          </p:cNvSpPr>
          <p:nvPr/>
        </p:nvSpPr>
        <p:spPr bwMode="auto">
          <a:xfrm rot="20848384" flipV="1">
            <a:off x="12215813" y="739775"/>
            <a:ext cx="381000" cy="76200"/>
          </a:xfrm>
          <a:custGeom>
            <a:avLst/>
            <a:gdLst>
              <a:gd name="T0" fmla="*/ 59325402 w 21600"/>
              <a:gd name="T1" fmla="*/ 1414995 h 15003"/>
              <a:gd name="T2" fmla="*/ 0 60000 65536"/>
              <a:gd name="T3" fmla="*/ 0 w 21600"/>
              <a:gd name="T4" fmla="*/ 0 h 15003"/>
              <a:gd name="T5" fmla="*/ 21600 w 21600"/>
              <a:gd name="T6" fmla="*/ 15003 h 15003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5003">
                <a:moveTo>
                  <a:pt x="0" y="12965"/>
                </a:moveTo>
                <a:cubicBezTo>
                  <a:pt x="7283" y="21600"/>
                  <a:pt x="14568" y="0"/>
                  <a:pt x="21600" y="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9" name="AutoShape 54"/>
          <p:cNvSpPr>
            <a:spLocks/>
          </p:cNvSpPr>
          <p:nvPr/>
        </p:nvSpPr>
        <p:spPr bwMode="auto">
          <a:xfrm>
            <a:off x="12215813" y="927100"/>
            <a:ext cx="381000" cy="46038"/>
          </a:xfrm>
          <a:custGeom>
            <a:avLst/>
            <a:gdLst>
              <a:gd name="T0" fmla="*/ 59325402 w 21600"/>
              <a:gd name="T1" fmla="*/ 207537 h 17069"/>
              <a:gd name="T2" fmla="*/ 0 60000 65536"/>
              <a:gd name="T3" fmla="*/ 0 w 21600"/>
              <a:gd name="T4" fmla="*/ 0 h 17069"/>
              <a:gd name="T5" fmla="*/ 21600 w 21600"/>
              <a:gd name="T6" fmla="*/ 17069 h 17069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17069">
                <a:moveTo>
                  <a:pt x="0" y="865"/>
                </a:moveTo>
                <a:cubicBezTo>
                  <a:pt x="7200" y="-4531"/>
                  <a:pt x="14400" y="17069"/>
                  <a:pt x="21600" y="17069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1"/>
          <p:cNvGrpSpPr>
            <a:grpSpLocks/>
          </p:cNvGrpSpPr>
          <p:nvPr/>
        </p:nvGrpSpPr>
        <p:grpSpPr bwMode="auto">
          <a:xfrm>
            <a:off x="101600" y="77788"/>
            <a:ext cx="12828588" cy="277812"/>
            <a:chOff x="101600" y="27945"/>
            <a:chExt cx="12828588" cy="278442"/>
          </a:xfrm>
        </p:grpSpPr>
        <p:sp>
          <p:nvSpPr>
            <p:cNvPr id="52288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89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90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91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92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93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94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52295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52227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Chat</a:t>
            </a:r>
          </a:p>
        </p:txBody>
      </p:sp>
      <p:sp>
        <p:nvSpPr>
          <p:cNvPr id="52228" name="TextBox 12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52229" name="TextBox 13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52230" name="TextBox 14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52231" name="TextBox 15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52232" name="TextBox 16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52233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34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35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36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37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38" name="AutoShape 27"/>
          <p:cNvSpPr>
            <a:spLocks/>
          </p:cNvSpPr>
          <p:nvPr/>
        </p:nvSpPr>
        <p:spPr bwMode="auto">
          <a:xfrm>
            <a:off x="557213" y="2211388"/>
            <a:ext cx="9372600" cy="5943600"/>
          </a:xfrm>
          <a:custGeom>
            <a:avLst/>
            <a:gdLst>
              <a:gd name="T0" fmla="*/ 24853443 w 21600"/>
              <a:gd name="T1" fmla="*/ 6784008 h 21528"/>
              <a:gd name="T2" fmla="*/ 1128760468 w 21600"/>
              <a:gd name="T3" fmla="*/ 2744028 h 21528"/>
              <a:gd name="T4" fmla="*/ 2147483647 w 21600"/>
              <a:gd name="T5" fmla="*/ 2667828 h 21528"/>
              <a:gd name="T6" fmla="*/ 2147483647 w 21600"/>
              <a:gd name="T7" fmla="*/ 6784008 h 21528"/>
              <a:gd name="T8" fmla="*/ 2147483647 w 21600"/>
              <a:gd name="T9" fmla="*/ 260762172 h 21528"/>
              <a:gd name="T10" fmla="*/ 2147483647 w 21600"/>
              <a:gd name="T11" fmla="*/ 506432333 h 21528"/>
              <a:gd name="T12" fmla="*/ 2147483647 w 21600"/>
              <a:gd name="T13" fmla="*/ 981536537 h 21528"/>
              <a:gd name="T14" fmla="*/ 2147483647 w 21600"/>
              <a:gd name="T15" fmla="*/ 1300991393 h 21528"/>
              <a:gd name="T16" fmla="*/ 2147483647 w 21600"/>
              <a:gd name="T17" fmla="*/ 1636833384 h 21528"/>
              <a:gd name="T18" fmla="*/ 2147483647 w 21600"/>
              <a:gd name="T19" fmla="*/ 1632793681 h 21528"/>
              <a:gd name="T20" fmla="*/ 1767795387 w 21600"/>
              <a:gd name="T21" fmla="*/ 1628677779 h 21528"/>
              <a:gd name="T22" fmla="*/ 0 w 21600"/>
              <a:gd name="T23" fmla="*/ 1640950391 h 21528"/>
              <a:gd name="T24" fmla="*/ 8284337 w 21600"/>
              <a:gd name="T25" fmla="*/ 621149320 h 21528"/>
              <a:gd name="T26" fmla="*/ 8284337 w 21600"/>
              <a:gd name="T27" fmla="*/ 301694602 h 21528"/>
              <a:gd name="T28" fmla="*/ 8284337 w 21600"/>
              <a:gd name="T29" fmla="*/ 266782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39" name="AutoShape 27"/>
          <p:cNvSpPr>
            <a:spLocks/>
          </p:cNvSpPr>
          <p:nvPr/>
        </p:nvSpPr>
        <p:spPr bwMode="auto">
          <a:xfrm>
            <a:off x="557213" y="8459788"/>
            <a:ext cx="9372600" cy="685800"/>
          </a:xfrm>
          <a:custGeom>
            <a:avLst/>
            <a:gdLst>
              <a:gd name="T0" fmla="*/ 24853443 w 21600"/>
              <a:gd name="T1" fmla="*/ 90312 h 21528"/>
              <a:gd name="T2" fmla="*/ 1128760468 w 21600"/>
              <a:gd name="T3" fmla="*/ 36539 h 21528"/>
              <a:gd name="T4" fmla="*/ 2147483647 w 21600"/>
              <a:gd name="T5" fmla="*/ 35520 h 21528"/>
              <a:gd name="T6" fmla="*/ 2147483647 w 21600"/>
              <a:gd name="T7" fmla="*/ 90312 h 21528"/>
              <a:gd name="T8" fmla="*/ 2147483647 w 21600"/>
              <a:gd name="T9" fmla="*/ 3471687 h 21528"/>
              <a:gd name="T10" fmla="*/ 2147483647 w 21600"/>
              <a:gd name="T11" fmla="*/ 6742425 h 21528"/>
              <a:gd name="T12" fmla="*/ 2147483647 w 21600"/>
              <a:gd name="T13" fmla="*/ 13067790 h 21528"/>
              <a:gd name="T14" fmla="*/ 2147483647 w 21600"/>
              <a:gd name="T15" fmla="*/ 17320880 h 21528"/>
              <a:gd name="T16" fmla="*/ 2147483647 w 21600"/>
              <a:gd name="T17" fmla="*/ 21792181 h 21528"/>
              <a:gd name="T18" fmla="*/ 2147483647 w 21600"/>
              <a:gd name="T19" fmla="*/ 21738376 h 21528"/>
              <a:gd name="T20" fmla="*/ 1767795387 w 21600"/>
              <a:gd name="T21" fmla="*/ 21683583 h 21528"/>
              <a:gd name="T22" fmla="*/ 0 w 21600"/>
              <a:gd name="T23" fmla="*/ 21846973 h 21528"/>
              <a:gd name="T24" fmla="*/ 8284337 w 21600"/>
              <a:gd name="T25" fmla="*/ 8269738 h 21528"/>
              <a:gd name="T26" fmla="*/ 8284337 w 21600"/>
              <a:gd name="T27" fmla="*/ 4016651 h 21528"/>
              <a:gd name="T28" fmla="*/ 8284337 w 21600"/>
              <a:gd name="T29" fmla="*/ 3552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40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41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42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43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2244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52285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86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87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2245" name="TextBox 35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52246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Rectangle 37">
            <a:hlinkClick r:id="rId2" action="ppaction://hlinksldjump"/>
          </p:cNvPr>
          <p:cNvSpPr/>
          <p:nvPr/>
        </p:nvSpPr>
        <p:spPr>
          <a:xfrm>
            <a:off x="10158413" y="226853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>
            <a:hlinkClick r:id="rId3" action="ppaction://hlinksldjump"/>
          </p:cNvPr>
          <p:cNvSpPr/>
          <p:nvPr/>
        </p:nvSpPr>
        <p:spPr>
          <a:xfrm>
            <a:off x="10158413" y="2897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Rectangle 39">
            <a:hlinkClick r:id="rId4" action="ppaction://hlinksldjump"/>
          </p:cNvPr>
          <p:cNvSpPr/>
          <p:nvPr/>
        </p:nvSpPr>
        <p:spPr>
          <a:xfrm>
            <a:off x="10234613" y="35829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>
            <a:hlinkClick r:id="rId5" action="ppaction://hlinksldjump"/>
          </p:cNvPr>
          <p:cNvSpPr/>
          <p:nvPr/>
        </p:nvSpPr>
        <p:spPr>
          <a:xfrm>
            <a:off x="10310813" y="42687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Rectangle 41">
            <a:hlinkClick r:id="rId6" action="ppaction://hlinksldjump"/>
          </p:cNvPr>
          <p:cNvSpPr/>
          <p:nvPr/>
        </p:nvSpPr>
        <p:spPr>
          <a:xfrm>
            <a:off x="10234613" y="49545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Rectangle 42">
            <a:hlinkClick r:id="rId7" action="ppaction://hlinksldjump"/>
          </p:cNvPr>
          <p:cNvSpPr/>
          <p:nvPr/>
        </p:nvSpPr>
        <p:spPr>
          <a:xfrm>
            <a:off x="10310813" y="5564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339013" y="8459788"/>
            <a:ext cx="2514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605213" y="4497388"/>
            <a:ext cx="4348162" cy="911225"/>
            <a:chOff x="329406" y="915987"/>
            <a:chExt cx="3695700" cy="533400"/>
          </a:xfrm>
        </p:grpSpPr>
        <p:sp>
          <p:nvSpPr>
            <p:cNvPr id="52283" name="AutoShape 27"/>
            <p:cNvSpPr>
              <a:spLocks/>
            </p:cNvSpPr>
            <p:nvPr/>
          </p:nvSpPr>
          <p:spPr bwMode="auto">
            <a:xfrm>
              <a:off x="329406" y="915987"/>
              <a:ext cx="3657600" cy="533400"/>
            </a:xfrm>
            <a:custGeom>
              <a:avLst/>
              <a:gdLst>
                <a:gd name="T0" fmla="*/ 3784939 w 21600"/>
                <a:gd name="T1" fmla="*/ 54633 h 21528"/>
                <a:gd name="T2" fmla="*/ 171899221 w 21600"/>
                <a:gd name="T3" fmla="*/ 22101 h 21528"/>
                <a:gd name="T4" fmla="*/ 346321847 w 21600"/>
                <a:gd name="T5" fmla="*/ 21482 h 21528"/>
                <a:gd name="T6" fmla="*/ 615568608 w 21600"/>
                <a:gd name="T7" fmla="*/ 54633 h 21528"/>
                <a:gd name="T8" fmla="*/ 615568608 w 21600"/>
                <a:gd name="T9" fmla="*/ 2100151 h 21528"/>
                <a:gd name="T10" fmla="*/ 614306736 w 21600"/>
                <a:gd name="T11" fmla="*/ 4078771 h 21528"/>
                <a:gd name="T12" fmla="*/ 615568608 w 21600"/>
                <a:gd name="T13" fmla="*/ 7905212 h 21528"/>
                <a:gd name="T14" fmla="*/ 618091674 w 21600"/>
                <a:gd name="T15" fmla="*/ 10478059 h 21528"/>
                <a:gd name="T16" fmla="*/ 619353545 w 21600"/>
                <a:gd name="T17" fmla="*/ 13182920 h 21528"/>
                <a:gd name="T18" fmla="*/ 434809065 w 21600"/>
                <a:gd name="T19" fmla="*/ 13150388 h 21528"/>
                <a:gd name="T20" fmla="*/ 269218143 w 21600"/>
                <a:gd name="T21" fmla="*/ 13117236 h 21528"/>
                <a:gd name="T22" fmla="*/ 0 w 21600"/>
                <a:gd name="T23" fmla="*/ 13216072 h 21528"/>
                <a:gd name="T24" fmla="*/ 1261703 w 21600"/>
                <a:gd name="T25" fmla="*/ 5002681 h 21528"/>
                <a:gd name="T26" fmla="*/ 1261703 w 21600"/>
                <a:gd name="T27" fmla="*/ 2429809 h 21528"/>
                <a:gd name="T28" fmla="*/ 1261703 w 21600"/>
                <a:gd name="T29" fmla="*/ 21482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84" name="TextBox 47"/>
            <p:cNvSpPr txBox="1">
              <a:spLocks noChangeArrowheads="1"/>
            </p:cNvSpPr>
            <p:nvPr/>
          </p:nvSpPr>
          <p:spPr bwMode="auto">
            <a:xfrm>
              <a:off x="329406" y="915987"/>
              <a:ext cx="3695700" cy="522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nl-NL">
                  <a:latin typeface="Myriad Pro" pitchFamily="34" charset="0"/>
                </a:rPr>
                <a:t>You must select someone to chat with first!</a:t>
              </a:r>
              <a:endParaRPr lang="en-US">
                <a:latin typeface="Myriad Pro" pitchFamily="34" charset="0"/>
              </a:endParaRPr>
            </a:p>
          </p:txBody>
        </p:sp>
      </p:grpSp>
      <p:grpSp>
        <p:nvGrpSpPr>
          <p:cNvPr id="5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52279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80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81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82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6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52267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68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52269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52270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52271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52272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52273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52274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52275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52276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77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78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hlinkClick r:id="rId8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5" name="Rectangle 64">
            <a:hlinkClick r:id="rId9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6" name="Rectangle 65">
            <a:hlinkClick r:id="rId10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7" name="Rectangle 66">
            <a:hlinkClick r:id="rId11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8" name="Rectangle 67">
            <a:hlinkClick r:id="rId12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9" name="Rectangle 68">
            <a:hlinkClick r:id="rId13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0" name="Rectangle 69">
            <a:hlinkClick r:id="rId14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1" name="Rectangle 70">
            <a:hlinkClick r:id="rId15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2" name="Rectangle 71">
            <a:hlinkClick r:id="rId16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80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1" fill="hold">
                      <p:stCondLst>
                        <p:cond delay="0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205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6" fill="hold">
                      <p:stCondLst>
                        <p:cond delay="0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230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1" fill="hold">
                      <p:stCondLst>
                        <p:cond delay="0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255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6" fill="hold">
                      <p:stCondLst>
                        <p:cond delay="0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280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1" fill="hold">
                      <p:stCondLst>
                        <p:cond delay="0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303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4" fill="hold">
                      <p:stCondLst>
                        <p:cond delay="0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3" grpId="6" animBg="1"/>
      <p:bldP spid="63" grpId="7" animBg="1"/>
      <p:bldP spid="63" grpId="8" animBg="1"/>
      <p:bldP spid="63" grpId="9" animBg="1"/>
      <p:bldP spid="64" grpId="0" animBg="1"/>
      <p:bldP spid="64" grpId="1" animBg="1"/>
      <p:bldP spid="64" grpId="2" animBg="1"/>
      <p:bldP spid="64" grpId="3" animBg="1"/>
      <p:bldP spid="64" grpId="4" animBg="1"/>
      <p:bldP spid="64" grpId="5" animBg="1"/>
      <p:bldP spid="64" grpId="6" animBg="1"/>
      <p:bldP spid="64" grpId="7" animBg="1"/>
      <p:bldP spid="64" grpId="8" animBg="1"/>
      <p:bldP spid="64" grpId="9" animBg="1"/>
      <p:bldP spid="65" grpId="0" animBg="1"/>
      <p:bldP spid="65" grpId="1" animBg="1"/>
      <p:bldP spid="65" grpId="2" animBg="1"/>
      <p:bldP spid="65" grpId="3" animBg="1"/>
      <p:bldP spid="65" grpId="4" animBg="1"/>
      <p:bldP spid="65" grpId="5" animBg="1"/>
      <p:bldP spid="65" grpId="6" animBg="1"/>
      <p:bldP spid="65" grpId="7" animBg="1"/>
      <p:bldP spid="65" grpId="8" animBg="1"/>
      <p:bldP spid="65" grpId="9" animBg="1"/>
      <p:bldP spid="66" grpId="0" animBg="1"/>
      <p:bldP spid="66" grpId="1" animBg="1"/>
      <p:bldP spid="66" grpId="2" animBg="1"/>
      <p:bldP spid="66" grpId="3" animBg="1"/>
      <p:bldP spid="66" grpId="4" animBg="1"/>
      <p:bldP spid="66" grpId="5" animBg="1"/>
      <p:bldP spid="66" grpId="6" animBg="1"/>
      <p:bldP spid="66" grpId="7" animBg="1"/>
      <p:bldP spid="66" grpId="8" animBg="1"/>
      <p:bldP spid="66" grpId="9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  <p:bldP spid="67" grpId="6" animBg="1"/>
      <p:bldP spid="67" grpId="7" animBg="1"/>
      <p:bldP spid="67" grpId="8" animBg="1"/>
      <p:bldP spid="67" grpId="9" animBg="1"/>
      <p:bldP spid="68" grpId="0" animBg="1"/>
      <p:bldP spid="68" grpId="1" animBg="1"/>
      <p:bldP spid="68" grpId="2" animBg="1"/>
      <p:bldP spid="68" grpId="3" animBg="1"/>
      <p:bldP spid="68" grpId="4" animBg="1"/>
      <p:bldP spid="68" grpId="5" animBg="1"/>
      <p:bldP spid="68" grpId="6" animBg="1"/>
      <p:bldP spid="68" grpId="7" animBg="1"/>
      <p:bldP spid="68" grpId="8" animBg="1"/>
      <p:bldP spid="68" grpId="9" animBg="1"/>
      <p:bldP spid="69" grpId="0" animBg="1"/>
      <p:bldP spid="69" grpId="1" animBg="1"/>
      <p:bldP spid="69" grpId="2" animBg="1"/>
      <p:bldP spid="69" grpId="3" animBg="1"/>
      <p:bldP spid="69" grpId="4" animBg="1"/>
      <p:bldP spid="69" grpId="5" animBg="1"/>
      <p:bldP spid="69" grpId="6" animBg="1"/>
      <p:bldP spid="69" grpId="7" animBg="1"/>
      <p:bldP spid="69" grpId="8" animBg="1"/>
      <p:bldP spid="69" grpId="9" animBg="1"/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0" grpId="6" animBg="1"/>
      <p:bldP spid="70" grpId="7" animBg="1"/>
      <p:bldP spid="70" grpId="8" animBg="1"/>
      <p:bldP spid="70" grpId="9" animBg="1"/>
      <p:bldP spid="71" grpId="0" animBg="1"/>
      <p:bldP spid="71" grpId="1" animBg="1"/>
      <p:bldP spid="71" grpId="2" animBg="1"/>
      <p:bldP spid="71" grpId="3" animBg="1"/>
      <p:bldP spid="71" grpId="4" animBg="1"/>
      <p:bldP spid="71" grpId="5" animBg="1"/>
      <p:bldP spid="71" grpId="6" animBg="1"/>
      <p:bldP spid="71" grpId="7" animBg="1"/>
      <p:bldP spid="71" grpId="8" animBg="1"/>
      <p:bldP spid="71" grpId="9" animBg="1"/>
      <p:bldP spid="72" grpId="0" animBg="1"/>
      <p:bldP spid="72" grpId="1" animBg="1"/>
      <p:bldP spid="72" grpId="2" animBg="1"/>
      <p:bldP spid="72" grpId="3" animBg="1"/>
      <p:bldP spid="72" grpId="4" animBg="1"/>
      <p:bldP spid="72" grpId="5" animBg="1"/>
      <p:bldP spid="72" grpId="6" animBg="1"/>
      <p:bldP spid="72" grpId="7" animBg="1"/>
      <p:bldP spid="72" grpId="8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1"/>
          <p:cNvGrpSpPr>
            <a:grpSpLocks/>
          </p:cNvGrpSpPr>
          <p:nvPr/>
        </p:nvGrpSpPr>
        <p:grpSpPr bwMode="auto">
          <a:xfrm>
            <a:off x="101600" y="77788"/>
            <a:ext cx="12828588" cy="277812"/>
            <a:chOff x="101600" y="27945"/>
            <a:chExt cx="12828588" cy="278442"/>
          </a:xfrm>
        </p:grpSpPr>
        <p:sp>
          <p:nvSpPr>
            <p:cNvPr id="53328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29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30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31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32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33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34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53335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53251" name="TextBox 10"/>
          <p:cNvSpPr txBox="1">
            <a:spLocks noChangeArrowheads="1"/>
          </p:cNvSpPr>
          <p:nvPr/>
        </p:nvSpPr>
        <p:spPr bwMode="auto">
          <a:xfrm>
            <a:off x="29956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l-NL" sz="6600">
                <a:latin typeface="Myriad Pro" pitchFamily="34" charset="0"/>
              </a:rPr>
              <a:t>Vera Planet</a:t>
            </a:r>
            <a:endParaRPr lang="en-US" sz="6600">
              <a:latin typeface="Myriad Pro" pitchFamily="34" charset="0"/>
            </a:endParaRPr>
          </a:p>
        </p:txBody>
      </p:sp>
      <p:sp>
        <p:nvSpPr>
          <p:cNvPr id="53252" name="TextBox 12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53253" name="TextBox 13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53254" name="TextBox 14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53255" name="TextBox 15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53256" name="TextBox 16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53257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58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59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0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1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2" name="AutoShape 27"/>
          <p:cNvSpPr>
            <a:spLocks/>
          </p:cNvSpPr>
          <p:nvPr/>
        </p:nvSpPr>
        <p:spPr bwMode="auto">
          <a:xfrm>
            <a:off x="557213" y="2211388"/>
            <a:ext cx="9372600" cy="5943600"/>
          </a:xfrm>
          <a:custGeom>
            <a:avLst/>
            <a:gdLst>
              <a:gd name="T0" fmla="*/ 24853443 w 21600"/>
              <a:gd name="T1" fmla="*/ 6784008 h 21528"/>
              <a:gd name="T2" fmla="*/ 1128760468 w 21600"/>
              <a:gd name="T3" fmla="*/ 2744028 h 21528"/>
              <a:gd name="T4" fmla="*/ 2147483647 w 21600"/>
              <a:gd name="T5" fmla="*/ 2667828 h 21528"/>
              <a:gd name="T6" fmla="*/ 2147483647 w 21600"/>
              <a:gd name="T7" fmla="*/ 6784008 h 21528"/>
              <a:gd name="T8" fmla="*/ 2147483647 w 21600"/>
              <a:gd name="T9" fmla="*/ 260762172 h 21528"/>
              <a:gd name="T10" fmla="*/ 2147483647 w 21600"/>
              <a:gd name="T11" fmla="*/ 506432333 h 21528"/>
              <a:gd name="T12" fmla="*/ 2147483647 w 21600"/>
              <a:gd name="T13" fmla="*/ 981536537 h 21528"/>
              <a:gd name="T14" fmla="*/ 2147483647 w 21600"/>
              <a:gd name="T15" fmla="*/ 1300991393 h 21528"/>
              <a:gd name="T16" fmla="*/ 2147483647 w 21600"/>
              <a:gd name="T17" fmla="*/ 1636833384 h 21528"/>
              <a:gd name="T18" fmla="*/ 2147483647 w 21600"/>
              <a:gd name="T19" fmla="*/ 1632793681 h 21528"/>
              <a:gd name="T20" fmla="*/ 1767795387 w 21600"/>
              <a:gd name="T21" fmla="*/ 1628677779 h 21528"/>
              <a:gd name="T22" fmla="*/ 0 w 21600"/>
              <a:gd name="T23" fmla="*/ 1640950391 h 21528"/>
              <a:gd name="T24" fmla="*/ 8284337 w 21600"/>
              <a:gd name="T25" fmla="*/ 621149320 h 21528"/>
              <a:gd name="T26" fmla="*/ 8284337 w 21600"/>
              <a:gd name="T27" fmla="*/ 301694602 h 21528"/>
              <a:gd name="T28" fmla="*/ 8284337 w 21600"/>
              <a:gd name="T29" fmla="*/ 266782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3" name="AutoShape 27"/>
          <p:cNvSpPr>
            <a:spLocks/>
          </p:cNvSpPr>
          <p:nvPr/>
        </p:nvSpPr>
        <p:spPr bwMode="auto">
          <a:xfrm>
            <a:off x="557213" y="8459788"/>
            <a:ext cx="9372600" cy="685800"/>
          </a:xfrm>
          <a:custGeom>
            <a:avLst/>
            <a:gdLst>
              <a:gd name="T0" fmla="*/ 24853443 w 21600"/>
              <a:gd name="T1" fmla="*/ 90312 h 21528"/>
              <a:gd name="T2" fmla="*/ 1128760468 w 21600"/>
              <a:gd name="T3" fmla="*/ 36539 h 21528"/>
              <a:gd name="T4" fmla="*/ 2147483647 w 21600"/>
              <a:gd name="T5" fmla="*/ 35520 h 21528"/>
              <a:gd name="T6" fmla="*/ 2147483647 w 21600"/>
              <a:gd name="T7" fmla="*/ 90312 h 21528"/>
              <a:gd name="T8" fmla="*/ 2147483647 w 21600"/>
              <a:gd name="T9" fmla="*/ 3471687 h 21528"/>
              <a:gd name="T10" fmla="*/ 2147483647 w 21600"/>
              <a:gd name="T11" fmla="*/ 6742425 h 21528"/>
              <a:gd name="T12" fmla="*/ 2147483647 w 21600"/>
              <a:gd name="T13" fmla="*/ 13067790 h 21528"/>
              <a:gd name="T14" fmla="*/ 2147483647 w 21600"/>
              <a:gd name="T15" fmla="*/ 17320880 h 21528"/>
              <a:gd name="T16" fmla="*/ 2147483647 w 21600"/>
              <a:gd name="T17" fmla="*/ 21792181 h 21528"/>
              <a:gd name="T18" fmla="*/ 2147483647 w 21600"/>
              <a:gd name="T19" fmla="*/ 21738376 h 21528"/>
              <a:gd name="T20" fmla="*/ 1767795387 w 21600"/>
              <a:gd name="T21" fmla="*/ 21683583 h 21528"/>
              <a:gd name="T22" fmla="*/ 0 w 21600"/>
              <a:gd name="T23" fmla="*/ 21846973 h 21528"/>
              <a:gd name="T24" fmla="*/ 8284337 w 21600"/>
              <a:gd name="T25" fmla="*/ 8269738 h 21528"/>
              <a:gd name="T26" fmla="*/ 8284337 w 21600"/>
              <a:gd name="T27" fmla="*/ 4016651 h 21528"/>
              <a:gd name="T28" fmla="*/ 8284337 w 21600"/>
              <a:gd name="T29" fmla="*/ 3552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4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5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6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7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3268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53325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26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27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3269" name="TextBox 35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53270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71" name="TextBox 34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53272" name="TextBox 37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53273" name="TextBox 38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53274" name="TextBox 39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53275" name="TextBox 40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53276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77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78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79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80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81" name="TextBox 46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53282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Rectangle 48">
            <a:hlinkClick r:id="rId2" action="ppaction://hlinksldjump"/>
          </p:cNvPr>
          <p:cNvSpPr/>
          <p:nvPr/>
        </p:nvSpPr>
        <p:spPr>
          <a:xfrm>
            <a:off x="10158413" y="226853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hlinkClick r:id="rId3" action="ppaction://hlinksldjump"/>
          </p:cNvPr>
          <p:cNvSpPr/>
          <p:nvPr/>
        </p:nvSpPr>
        <p:spPr>
          <a:xfrm>
            <a:off x="10158413" y="2897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>
            <a:hlinkClick r:id="rId4" action="ppaction://hlinksldjump"/>
          </p:cNvPr>
          <p:cNvSpPr/>
          <p:nvPr/>
        </p:nvSpPr>
        <p:spPr>
          <a:xfrm>
            <a:off x="10234613" y="35829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10310813" y="42687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hlinkClick r:id="rId6" action="ppaction://hlinksldjump"/>
          </p:cNvPr>
          <p:cNvSpPr/>
          <p:nvPr/>
        </p:nvSpPr>
        <p:spPr>
          <a:xfrm>
            <a:off x="10234613" y="49545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hlinkClick r:id="rId7" action="ppaction://hlinksldjump"/>
          </p:cNvPr>
          <p:cNvSpPr/>
          <p:nvPr/>
        </p:nvSpPr>
        <p:spPr>
          <a:xfrm>
            <a:off x="10310813" y="5564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54">
            <a:hlinkClick r:id="rId8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6" name="Picture 2" descr="http://a1.dspnimg.com/data/l/115737583265_sP3BeZQT_l.jpg"/>
          <p:cNvPicPr>
            <a:picLocks noChangeAspect="1" noChangeArrowheads="1"/>
          </p:cNvPicPr>
          <p:nvPr/>
        </p:nvPicPr>
        <p:blipFill>
          <a:blip r:embed="rId9" cstate="print"/>
          <a:srcRect l="11589" r="8536" b="42497"/>
          <a:stretch>
            <a:fillRect/>
          </a:stretch>
        </p:blipFill>
        <p:spPr bwMode="auto">
          <a:xfrm>
            <a:off x="1109663" y="2665413"/>
            <a:ext cx="52197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2" descr="http://people.dsv.su.se/~patricd/Foto/Jag_fiskar.jpg"/>
          <p:cNvPicPr>
            <a:picLocks noChangeAspect="1" noChangeArrowheads="1"/>
          </p:cNvPicPr>
          <p:nvPr/>
        </p:nvPicPr>
        <p:blipFill>
          <a:blip r:embed="rId10" cstate="print"/>
          <a:srcRect l="33920" t="7430" r="7227" b="54073"/>
          <a:stretch>
            <a:fillRect/>
          </a:stretch>
        </p:blipFill>
        <p:spPr bwMode="auto">
          <a:xfrm>
            <a:off x="6805613" y="497205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AutoShape 27"/>
          <p:cNvSpPr>
            <a:spLocks/>
          </p:cNvSpPr>
          <p:nvPr/>
        </p:nvSpPr>
        <p:spPr bwMode="auto">
          <a:xfrm>
            <a:off x="6748463" y="4972050"/>
            <a:ext cx="2895600" cy="2819400"/>
          </a:xfrm>
          <a:custGeom>
            <a:avLst/>
            <a:gdLst>
              <a:gd name="T0" fmla="*/ 2372113 w 21600"/>
              <a:gd name="T1" fmla="*/ 1526520 h 21528"/>
              <a:gd name="T2" fmla="*/ 107735484 w 21600"/>
              <a:gd name="T3" fmla="*/ 617497 h 21528"/>
              <a:gd name="T4" fmla="*/ 217052422 w 21600"/>
              <a:gd name="T5" fmla="*/ 600341 h 21528"/>
              <a:gd name="T6" fmla="*/ 385799014 w 21600"/>
              <a:gd name="T7" fmla="*/ 1526520 h 21528"/>
              <a:gd name="T8" fmla="*/ 385799014 w 21600"/>
              <a:gd name="T9" fmla="*/ 58675811 h 21528"/>
              <a:gd name="T10" fmla="*/ 385008355 w 21600"/>
              <a:gd name="T11" fmla="*/ 113955587 h 21528"/>
              <a:gd name="T12" fmla="*/ 385799014 w 21600"/>
              <a:gd name="T13" fmla="*/ 220861891 h 21528"/>
              <a:gd name="T14" fmla="*/ 387380601 w 21600"/>
              <a:gd name="T15" fmla="*/ 292744320 h 21528"/>
              <a:gd name="T16" fmla="*/ 388171260 w 21600"/>
              <a:gd name="T17" fmla="*/ 368314637 h 21528"/>
              <a:gd name="T18" fmla="*/ 272510515 w 21600"/>
              <a:gd name="T19" fmla="*/ 367405483 h 21528"/>
              <a:gd name="T20" fmla="*/ 168728763 w 21600"/>
              <a:gd name="T21" fmla="*/ 366479304 h 21528"/>
              <a:gd name="T22" fmla="*/ 0 w 21600"/>
              <a:gd name="T23" fmla="*/ 369240816 h 21528"/>
              <a:gd name="T24" fmla="*/ 790660 w 21600"/>
              <a:gd name="T25" fmla="*/ 139768810 h 21528"/>
              <a:gd name="T26" fmla="*/ 790660 w 21600"/>
              <a:gd name="T27" fmla="*/ 67886267 h 21528"/>
              <a:gd name="T28" fmla="*/ 790660 w 21600"/>
              <a:gd name="T29" fmla="*/ 600341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" name="AutoShape 27"/>
          <p:cNvSpPr>
            <a:spLocks/>
          </p:cNvSpPr>
          <p:nvPr/>
        </p:nvSpPr>
        <p:spPr bwMode="auto">
          <a:xfrm>
            <a:off x="1090613" y="2609850"/>
            <a:ext cx="5181600" cy="5219700"/>
          </a:xfrm>
          <a:custGeom>
            <a:avLst/>
            <a:gdLst>
              <a:gd name="T0" fmla="*/ 7596081 w 21600"/>
              <a:gd name="T1" fmla="*/ 5232066 h 21528"/>
              <a:gd name="T2" fmla="*/ 344992362 w 21600"/>
              <a:gd name="T3" fmla="*/ 2116442 h 21528"/>
              <a:gd name="T4" fmla="*/ 695048778 w 21600"/>
              <a:gd name="T5" fmla="*/ 2057524 h 21528"/>
              <a:gd name="T6" fmla="*/ 1235411498 w 21600"/>
              <a:gd name="T7" fmla="*/ 5232066 h 21528"/>
              <a:gd name="T8" fmla="*/ 1235411498 w 21600"/>
              <a:gd name="T9" fmla="*/ 201111431 h 21528"/>
              <a:gd name="T10" fmla="*/ 1232880192 w 21600"/>
              <a:gd name="T11" fmla="*/ 390583041 h 21528"/>
              <a:gd name="T12" fmla="*/ 1235411498 w 21600"/>
              <a:gd name="T13" fmla="*/ 757004369 h 21528"/>
              <a:gd name="T14" fmla="*/ 1240476031 w 21600"/>
              <a:gd name="T15" fmla="*/ 1003381975 h 21528"/>
              <a:gd name="T16" fmla="*/ 1243008297 w 21600"/>
              <a:gd name="T17" fmla="*/ 1262398341 h 21528"/>
              <a:gd name="T18" fmla="*/ 872637498 w 21600"/>
              <a:gd name="T19" fmla="*/ 1259283203 h 21528"/>
              <a:gd name="T20" fmla="*/ 540305627 w 21600"/>
              <a:gd name="T21" fmla="*/ 1256108905 h 21528"/>
              <a:gd name="T22" fmla="*/ 0 w 21600"/>
              <a:gd name="T23" fmla="*/ 1265573608 h 21528"/>
              <a:gd name="T24" fmla="*/ 2532027 w 21600"/>
              <a:gd name="T25" fmla="*/ 479057748 h 21528"/>
              <a:gd name="T26" fmla="*/ 2532027 w 21600"/>
              <a:gd name="T27" fmla="*/ 232680081 h 21528"/>
              <a:gd name="T28" fmla="*/ 2532027 w 21600"/>
              <a:gd name="T29" fmla="*/ 205752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0916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hlinkClick r:id="rId11" action="ppaction://hlinksldjump"/>
          </p:cNvPr>
          <p:cNvSpPr/>
          <p:nvPr/>
        </p:nvSpPr>
        <p:spPr>
          <a:xfrm>
            <a:off x="8405813" y="8459788"/>
            <a:ext cx="5334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53321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22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23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24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53309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10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53311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53312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53313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53314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53315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53316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53317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53318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19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320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hlinkClick r:id="rId12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2" name="Rectangle 81">
            <a:hlinkClick r:id="rId13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3" name="Rectangle 82">
            <a:hlinkClick r:id="rId14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5" name="Rectangle 84">
            <a:hlinkClick r:id="rId16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6" name="Rectangle 85">
            <a:hlinkClick r:id="rId17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7" name="Rectangle 86">
            <a:hlinkClick r:id="rId18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8" name="Rectangle 87">
            <a:hlinkClick r:id="rId19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9" name="Rectangle 88">
            <a:hlinkClick r:id="rId20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" decel="10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" decel="1000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" decel="100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" decel="100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179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0" fill="hold">
                      <p:stCondLst>
                        <p:cond delay="0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04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5" fill="hold">
                      <p:stCondLst>
                        <p:cond delay="0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29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0" fill="hold">
                      <p:stCondLst>
                        <p:cond delay="0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254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5" fill="hold">
                      <p:stCondLst>
                        <p:cond delay="0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279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0" fill="hold">
                      <p:stCondLst>
                        <p:cond delay="0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304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5" fill="hold">
                      <p:stCondLst>
                        <p:cond delay="0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29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0" fill="hold">
                      <p:stCondLst>
                        <p:cond delay="0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35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3" fill="hold">
                      <p:stCondLst>
                        <p:cond delay="0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8" grpId="1" animBg="1"/>
      <p:bldP spid="60" grpId="0" animBg="1"/>
      <p:bldP spid="60" grpId="1" animBg="1"/>
      <p:bldP spid="80" grpId="0" animBg="1"/>
      <p:bldP spid="80" grpId="1" animBg="1"/>
      <p:bldP spid="80" grpId="2" animBg="1"/>
      <p:bldP spid="80" grpId="3" animBg="1"/>
      <p:bldP spid="80" grpId="4" animBg="1"/>
      <p:bldP spid="80" grpId="5" animBg="1"/>
      <p:bldP spid="80" grpId="6" animBg="1"/>
      <p:bldP spid="80" grpId="7" animBg="1"/>
      <p:bldP spid="80" grpId="8" animBg="1"/>
      <p:bldP spid="80" grpId="9" animBg="1"/>
      <p:bldP spid="81" grpId="0" animBg="1"/>
      <p:bldP spid="81" grpId="1" animBg="1"/>
      <p:bldP spid="81" grpId="2" animBg="1"/>
      <p:bldP spid="81" grpId="3" animBg="1"/>
      <p:bldP spid="81" grpId="4" animBg="1"/>
      <p:bldP spid="81" grpId="5" animBg="1"/>
      <p:bldP spid="81" grpId="6" animBg="1"/>
      <p:bldP spid="81" grpId="7" animBg="1"/>
      <p:bldP spid="81" grpId="8" animBg="1"/>
      <p:bldP spid="81" grpId="9" animBg="1"/>
      <p:bldP spid="82" grpId="0" animBg="1"/>
      <p:bldP spid="82" grpId="1" animBg="1"/>
      <p:bldP spid="82" grpId="2" animBg="1"/>
      <p:bldP spid="82" grpId="3" animBg="1"/>
      <p:bldP spid="82" grpId="4" animBg="1"/>
      <p:bldP spid="82" grpId="5" animBg="1"/>
      <p:bldP spid="82" grpId="6" animBg="1"/>
      <p:bldP spid="82" grpId="7" animBg="1"/>
      <p:bldP spid="82" grpId="8" animBg="1"/>
      <p:bldP spid="82" grpId="9" animBg="1"/>
      <p:bldP spid="83" grpId="0" animBg="1"/>
      <p:bldP spid="83" grpId="1" animBg="1"/>
      <p:bldP spid="83" grpId="2" animBg="1"/>
      <p:bldP spid="83" grpId="3" animBg="1"/>
      <p:bldP spid="83" grpId="4" animBg="1"/>
      <p:bldP spid="83" grpId="5" animBg="1"/>
      <p:bldP spid="83" grpId="6" animBg="1"/>
      <p:bldP spid="83" grpId="7" animBg="1"/>
      <p:bldP spid="83" grpId="8" animBg="1"/>
      <p:bldP spid="83" grpId="9" animBg="1"/>
      <p:bldP spid="84" grpId="0" animBg="1"/>
      <p:bldP spid="84" grpId="1" animBg="1"/>
      <p:bldP spid="84" grpId="2" animBg="1"/>
      <p:bldP spid="84" grpId="3" animBg="1"/>
      <p:bldP spid="84" grpId="4" animBg="1"/>
      <p:bldP spid="84" grpId="5" animBg="1"/>
      <p:bldP spid="84" grpId="6" animBg="1"/>
      <p:bldP spid="84" grpId="7" animBg="1"/>
      <p:bldP spid="84" grpId="8" animBg="1"/>
      <p:bldP spid="84" grpId="9" animBg="1"/>
      <p:bldP spid="85" grpId="0" animBg="1"/>
      <p:bldP spid="85" grpId="1" animBg="1"/>
      <p:bldP spid="85" grpId="2" animBg="1"/>
      <p:bldP spid="85" grpId="3" animBg="1"/>
      <p:bldP spid="85" grpId="4" animBg="1"/>
      <p:bldP spid="85" grpId="5" animBg="1"/>
      <p:bldP spid="85" grpId="6" animBg="1"/>
      <p:bldP spid="85" grpId="7" animBg="1"/>
      <p:bldP spid="85" grpId="8" animBg="1"/>
      <p:bldP spid="85" grpId="9" animBg="1"/>
      <p:bldP spid="86" grpId="0" animBg="1"/>
      <p:bldP spid="86" grpId="1" animBg="1"/>
      <p:bldP spid="86" grpId="2" animBg="1"/>
      <p:bldP spid="86" grpId="3" animBg="1"/>
      <p:bldP spid="86" grpId="4" animBg="1"/>
      <p:bldP spid="86" grpId="5" animBg="1"/>
      <p:bldP spid="86" grpId="6" animBg="1"/>
      <p:bldP spid="86" grpId="7" animBg="1"/>
      <p:bldP spid="86" grpId="8" animBg="1"/>
      <p:bldP spid="86" grpId="9" animBg="1"/>
      <p:bldP spid="87" grpId="0" animBg="1"/>
      <p:bldP spid="87" grpId="1" animBg="1"/>
      <p:bldP spid="87" grpId="2" animBg="1"/>
      <p:bldP spid="87" grpId="3" animBg="1"/>
      <p:bldP spid="87" grpId="4" animBg="1"/>
      <p:bldP spid="87" grpId="5" animBg="1"/>
      <p:bldP spid="87" grpId="6" animBg="1"/>
      <p:bldP spid="87" grpId="7" animBg="1"/>
      <p:bldP spid="87" grpId="8" animBg="1"/>
      <p:bldP spid="87" grpId="9" animBg="1"/>
      <p:bldP spid="88" grpId="0" animBg="1"/>
      <p:bldP spid="88" grpId="1" animBg="1"/>
      <p:bldP spid="88" grpId="2" animBg="1"/>
      <p:bldP spid="88" grpId="3" animBg="1"/>
      <p:bldP spid="88" grpId="4" animBg="1"/>
      <p:bldP spid="88" grpId="5" animBg="1"/>
      <p:bldP spid="88" grpId="6" animBg="1"/>
      <p:bldP spid="88" grpId="7" animBg="1"/>
      <p:bldP spid="88" grpId="8" animBg="1"/>
      <p:bldP spid="88" grpId="9" animBg="1"/>
      <p:bldP spid="89" grpId="0" animBg="1"/>
      <p:bldP spid="89" grpId="1" animBg="1"/>
      <p:bldP spid="89" grpId="2" animBg="1"/>
      <p:bldP spid="89" grpId="3" animBg="1"/>
      <p:bldP spid="89" grpId="4" animBg="1"/>
      <p:bldP spid="89" grpId="5" animBg="1"/>
      <p:bldP spid="89" grpId="6" animBg="1"/>
      <p:bldP spid="89" grpId="7" animBg="1"/>
      <p:bldP spid="89" grpId="8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AutoShape 1"/>
          <p:cNvSpPr>
            <a:spLocks/>
          </p:cNvSpPr>
          <p:nvPr/>
        </p:nvSpPr>
        <p:spPr bwMode="auto">
          <a:xfrm>
            <a:off x="76200" y="101600"/>
            <a:ext cx="12844463" cy="8883650"/>
          </a:xfrm>
          <a:custGeom>
            <a:avLst/>
            <a:gdLst>
              <a:gd name="T0" fmla="*/ 44287478 w 21579"/>
              <a:gd name="T1" fmla="*/ 16027651 h 21514"/>
              <a:gd name="T2" fmla="*/ 1933406156 w 21579"/>
              <a:gd name="T3" fmla="*/ 0 h 21514"/>
              <a:gd name="T4" fmla="*/ 2147483647 w 21579"/>
              <a:gd name="T5" fmla="*/ 10060070 h 21514"/>
              <a:gd name="T6" fmla="*/ 2147483647 w 21579"/>
              <a:gd name="T7" fmla="*/ 0 h 21514"/>
              <a:gd name="T8" fmla="*/ 2147483647 w 21579"/>
              <a:gd name="T9" fmla="*/ 2147483647 h 21514"/>
              <a:gd name="T10" fmla="*/ 2147483647 w 21579"/>
              <a:gd name="T11" fmla="*/ 2147483647 h 21514"/>
              <a:gd name="T12" fmla="*/ 0 w 21579"/>
              <a:gd name="T13" fmla="*/ 2147483647 h 21514"/>
              <a:gd name="T14" fmla="*/ 22320522 w 21579"/>
              <a:gd name="T15" fmla="*/ 1836353102 h 21514"/>
              <a:gd name="T16" fmla="*/ 36492937 w 21579"/>
              <a:gd name="T17" fmla="*/ 15004426 h 21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79"/>
              <a:gd name="T28" fmla="*/ 0 h 21514"/>
              <a:gd name="T29" fmla="*/ 21579 w 21579"/>
              <a:gd name="T30" fmla="*/ 21514 h 21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79" h="21514">
                <a:moveTo>
                  <a:pt x="125" y="94"/>
                </a:moveTo>
                <a:cubicBezTo>
                  <a:pt x="2236" y="94"/>
                  <a:pt x="3946" y="0"/>
                  <a:pt x="5457" y="0"/>
                </a:cubicBezTo>
                <a:cubicBezTo>
                  <a:pt x="7388" y="0"/>
                  <a:pt x="9319" y="59"/>
                  <a:pt x="11250" y="59"/>
                </a:cubicBezTo>
                <a:cubicBezTo>
                  <a:pt x="14693" y="59"/>
                  <a:pt x="18009" y="0"/>
                  <a:pt x="21577" y="0"/>
                </a:cubicBezTo>
                <a:cubicBezTo>
                  <a:pt x="21577" y="7712"/>
                  <a:pt x="21579" y="14115"/>
                  <a:pt x="21579" y="21235"/>
                </a:cubicBezTo>
                <a:cubicBezTo>
                  <a:pt x="17801" y="20873"/>
                  <a:pt x="13601" y="21600"/>
                  <a:pt x="9823" y="21479"/>
                </a:cubicBezTo>
                <a:cubicBezTo>
                  <a:pt x="6549" y="21359"/>
                  <a:pt x="3274" y="21600"/>
                  <a:pt x="0" y="21479"/>
                </a:cubicBezTo>
                <a:cubicBezTo>
                  <a:pt x="168" y="17859"/>
                  <a:pt x="-21" y="14179"/>
                  <a:pt x="63" y="10770"/>
                </a:cubicBezTo>
                <a:cubicBezTo>
                  <a:pt x="147" y="7340"/>
                  <a:pt x="103" y="3546"/>
                  <a:pt x="103" y="8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75" name="AutoShape 2"/>
          <p:cNvSpPr>
            <a:spLocks/>
          </p:cNvSpPr>
          <p:nvPr/>
        </p:nvSpPr>
        <p:spPr bwMode="auto">
          <a:xfrm>
            <a:off x="76200" y="8801100"/>
            <a:ext cx="12846050" cy="896938"/>
          </a:xfrm>
          <a:custGeom>
            <a:avLst/>
            <a:gdLst>
              <a:gd name="T0" fmla="*/ 15230171 w 21585"/>
              <a:gd name="T1" fmla="*/ 0 h 21600"/>
              <a:gd name="T2" fmla="*/ 550409598 w 21585"/>
              <a:gd name="T3" fmla="*/ 29317 h 21600"/>
              <a:gd name="T4" fmla="*/ 1189720853 w 21585"/>
              <a:gd name="T5" fmla="*/ 546592 h 21600"/>
              <a:gd name="T6" fmla="*/ 2147483647 w 21585"/>
              <a:gd name="T7" fmla="*/ 553485 h 21600"/>
              <a:gd name="T8" fmla="*/ 2147483647 w 21585"/>
              <a:gd name="T9" fmla="*/ 1062166 h 21600"/>
              <a:gd name="T10" fmla="*/ 2147483647 w 21585"/>
              <a:gd name="T11" fmla="*/ 1062166 h 21600"/>
              <a:gd name="T12" fmla="*/ 2147483647 w 21585"/>
              <a:gd name="T13" fmla="*/ 29317 h 21600"/>
              <a:gd name="T14" fmla="*/ 2147483647 w 21585"/>
              <a:gd name="T15" fmla="*/ 17596677 h 21600"/>
              <a:gd name="T16" fmla="*/ 2147483647 w 21585"/>
              <a:gd name="T17" fmla="*/ 37245264 h 21600"/>
              <a:gd name="T18" fmla="*/ 2147483647 w 21585"/>
              <a:gd name="T19" fmla="*/ 37245264 h 21600"/>
              <a:gd name="T20" fmla="*/ 2147483647 w 21585"/>
              <a:gd name="T21" fmla="*/ 37245264 h 21600"/>
              <a:gd name="T22" fmla="*/ 1063275535 w 21585"/>
              <a:gd name="T23" fmla="*/ 36183099 h 21600"/>
              <a:gd name="T24" fmla="*/ 0 w 21585"/>
              <a:gd name="T25" fmla="*/ 36189992 h 21600"/>
              <a:gd name="T26" fmla="*/ 7438032 w 21585"/>
              <a:gd name="T27" fmla="*/ 1579483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585"/>
              <a:gd name="T43" fmla="*/ 0 h 21600"/>
              <a:gd name="T44" fmla="*/ 21585 w 21585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585" h="21600">
                <a:moveTo>
                  <a:pt x="43" y="0"/>
                </a:moveTo>
                <a:cubicBezTo>
                  <a:pt x="479" y="0"/>
                  <a:pt x="1113" y="17"/>
                  <a:pt x="1554" y="17"/>
                </a:cubicBezTo>
                <a:cubicBezTo>
                  <a:pt x="2142" y="17"/>
                  <a:pt x="2750" y="317"/>
                  <a:pt x="3359" y="317"/>
                </a:cubicBezTo>
                <a:cubicBezTo>
                  <a:pt x="4829" y="317"/>
                  <a:pt x="6319" y="321"/>
                  <a:pt x="7788" y="321"/>
                </a:cubicBezTo>
                <a:cubicBezTo>
                  <a:pt x="11066" y="321"/>
                  <a:pt x="13959" y="616"/>
                  <a:pt x="17045" y="616"/>
                </a:cubicBezTo>
                <a:cubicBezTo>
                  <a:pt x="17948" y="616"/>
                  <a:pt x="18850" y="616"/>
                  <a:pt x="19774" y="616"/>
                </a:cubicBezTo>
                <a:cubicBezTo>
                  <a:pt x="20341" y="616"/>
                  <a:pt x="20949" y="17"/>
                  <a:pt x="21580" y="17"/>
                </a:cubicBezTo>
                <a:cubicBezTo>
                  <a:pt x="21580" y="3248"/>
                  <a:pt x="21580" y="6895"/>
                  <a:pt x="21580" y="10205"/>
                </a:cubicBezTo>
                <a:cubicBezTo>
                  <a:pt x="21580" y="13801"/>
                  <a:pt x="21600" y="18005"/>
                  <a:pt x="21558" y="21600"/>
                </a:cubicBezTo>
                <a:cubicBezTo>
                  <a:pt x="19710" y="21600"/>
                  <a:pt x="18430" y="21600"/>
                  <a:pt x="16919" y="21600"/>
                </a:cubicBezTo>
                <a:cubicBezTo>
                  <a:pt x="15261" y="21600"/>
                  <a:pt x="13603" y="21600"/>
                  <a:pt x="11965" y="21600"/>
                </a:cubicBezTo>
                <a:cubicBezTo>
                  <a:pt x="8850" y="21600"/>
                  <a:pt x="5985" y="20984"/>
                  <a:pt x="3002" y="20984"/>
                </a:cubicBezTo>
                <a:cubicBezTo>
                  <a:pt x="1855" y="20984"/>
                  <a:pt x="1027" y="20988"/>
                  <a:pt x="0" y="20988"/>
                </a:cubicBezTo>
                <a:cubicBezTo>
                  <a:pt x="0" y="14396"/>
                  <a:pt x="21" y="8407"/>
                  <a:pt x="21" y="916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76" name="AutoShape 14"/>
          <p:cNvSpPr>
            <a:spLocks/>
          </p:cNvSpPr>
          <p:nvPr/>
        </p:nvSpPr>
        <p:spPr bwMode="auto">
          <a:xfrm>
            <a:off x="5588000" y="8940800"/>
            <a:ext cx="1827213" cy="614363"/>
          </a:xfrm>
          <a:custGeom>
            <a:avLst/>
            <a:gdLst>
              <a:gd name="T0" fmla="*/ 26228254 w 20935"/>
              <a:gd name="T1" fmla="*/ 359146 h 18875"/>
              <a:gd name="T2" fmla="*/ 99786260 w 20935"/>
              <a:gd name="T3" fmla="*/ 156789 h 18875"/>
              <a:gd name="T4" fmla="*/ 159174981 w 20935"/>
              <a:gd name="T5" fmla="*/ 8661982 h 18875"/>
              <a:gd name="T6" fmla="*/ 98148358 w 20935"/>
              <a:gd name="T7" fmla="*/ 19597512 h 18875"/>
              <a:gd name="T8" fmla="*/ 32764411 w 20935"/>
              <a:gd name="T9" fmla="*/ 19799870 h 18875"/>
              <a:gd name="T10" fmla="*/ 76196 w 20935"/>
              <a:gd name="T11" fmla="*/ 11497034 h 18875"/>
              <a:gd name="T12" fmla="*/ 24598033 w 20935"/>
              <a:gd name="T13" fmla="*/ 359146 h 18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935"/>
              <a:gd name="T22" fmla="*/ 0 h 18875"/>
              <a:gd name="T23" fmla="*/ 20935 w 20935"/>
              <a:gd name="T24" fmla="*/ 18875 h 18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935" h="18875">
                <a:moveTo>
                  <a:pt x="3443" y="339"/>
                </a:moveTo>
                <a:cubicBezTo>
                  <a:pt x="6376" y="339"/>
                  <a:pt x="9880" y="148"/>
                  <a:pt x="13099" y="148"/>
                </a:cubicBezTo>
                <a:cubicBezTo>
                  <a:pt x="15745" y="148"/>
                  <a:pt x="20394" y="-1764"/>
                  <a:pt x="20895" y="8176"/>
                </a:cubicBezTo>
                <a:cubicBezTo>
                  <a:pt x="21467" y="19836"/>
                  <a:pt x="15674" y="18689"/>
                  <a:pt x="12884" y="18498"/>
                </a:cubicBezTo>
                <a:cubicBezTo>
                  <a:pt x="10023" y="18307"/>
                  <a:pt x="7162" y="19263"/>
                  <a:pt x="4301" y="18689"/>
                </a:cubicBezTo>
                <a:cubicBezTo>
                  <a:pt x="2442" y="18307"/>
                  <a:pt x="153" y="16778"/>
                  <a:pt x="10" y="10852"/>
                </a:cubicBezTo>
                <a:cubicBezTo>
                  <a:pt x="-133" y="5309"/>
                  <a:pt x="1226" y="1294"/>
                  <a:pt x="3229" y="339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77" name="AutoShape 15"/>
          <p:cNvSpPr>
            <a:spLocks/>
          </p:cNvSpPr>
          <p:nvPr/>
        </p:nvSpPr>
        <p:spPr bwMode="auto">
          <a:xfrm>
            <a:off x="6273800" y="9067800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78" name="AutoShape 16"/>
          <p:cNvSpPr>
            <a:spLocks/>
          </p:cNvSpPr>
          <p:nvPr/>
        </p:nvSpPr>
        <p:spPr bwMode="auto">
          <a:xfrm>
            <a:off x="6438900" y="9169400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79" name="AutoShape 17"/>
          <p:cNvSpPr>
            <a:spLocks/>
          </p:cNvSpPr>
          <p:nvPr/>
        </p:nvSpPr>
        <p:spPr bwMode="auto">
          <a:xfrm>
            <a:off x="6667500" y="9131300"/>
            <a:ext cx="36513" cy="36513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22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Rectangle 33">
            <a:hlinkClick r:id="rId2" action="ppaction://hlinksldjump"/>
          </p:cNvPr>
          <p:cNvSpPr/>
          <p:nvPr/>
        </p:nvSpPr>
        <p:spPr>
          <a:xfrm>
            <a:off x="5434013" y="8840788"/>
            <a:ext cx="2133600" cy="9159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4281" name="Group 25"/>
          <p:cNvGrpSpPr>
            <a:grpSpLocks/>
          </p:cNvGrpSpPr>
          <p:nvPr/>
        </p:nvGrpSpPr>
        <p:grpSpPr bwMode="auto">
          <a:xfrm>
            <a:off x="404813" y="382588"/>
            <a:ext cx="631825" cy="703262"/>
            <a:chOff x="405606" y="306387"/>
            <a:chExt cx="631825" cy="703941"/>
          </a:xfrm>
        </p:grpSpPr>
        <p:sp>
          <p:nvSpPr>
            <p:cNvPr id="54311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312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9" name="Rectangle 28">
            <a:hlinkClick r:id="rId3" action="ppaction://hlinksldjump"/>
          </p:cNvPr>
          <p:cNvSpPr/>
          <p:nvPr/>
        </p:nvSpPr>
        <p:spPr>
          <a:xfrm>
            <a:off x="328613" y="3825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54307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308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309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310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54295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96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54297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54298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54299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54300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54301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54302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54303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54304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305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306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>
            <a:hlinkClick r:id="rId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5" name="Rectangle 34">
            <a:hlinkClick r:id="rId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6" name="Rectangle 35">
            <a:hlinkClick r:id="rId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7" name="Rectangle 36">
            <a:hlinkClick r:id="rId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8" name="Rectangle 37">
            <a:hlinkClick r:id="rId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9" name="Rectangle 38">
            <a:hlinkClick r:id="rId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0" name="Rectangle 39">
            <a:hlinkClick r:id="rId1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1" name="Rectangle 40">
            <a:hlinkClick r:id="rId1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2" name="Rectangle 41">
            <a:hlinkClick r:id="rId1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2" grpId="8" animBg="1"/>
      <p:bldP spid="32" grpId="9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3" grpId="8" animBg="1"/>
      <p:bldP spid="33" grpId="9" animBg="1"/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35" grpId="8" animBg="1"/>
      <p:bldP spid="35" grpId="9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6" grpId="7" animBg="1"/>
      <p:bldP spid="36" grpId="8" animBg="1"/>
      <p:bldP spid="36" grpId="9" animBg="1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  <p:bldP spid="37" grpId="6" animBg="1"/>
      <p:bldP spid="37" grpId="7" animBg="1"/>
      <p:bldP spid="37" grpId="8" animBg="1"/>
      <p:bldP spid="37" grpId="9" animBg="1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8" grpId="6" animBg="1"/>
      <p:bldP spid="38" grpId="7" animBg="1"/>
      <p:bldP spid="38" grpId="8" animBg="1"/>
      <p:bldP spid="38" grpId="9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  <p:bldP spid="39" grpId="8" animBg="1"/>
      <p:bldP spid="39" grpId="9" animBg="1"/>
      <p:bldP spid="40" grpId="0" animBg="1"/>
      <p:bldP spid="40" grpId="1" animBg="1"/>
      <p:bldP spid="40" grpId="2" animBg="1"/>
      <p:bldP spid="40" grpId="3" animBg="1"/>
      <p:bldP spid="40" grpId="4" animBg="1"/>
      <p:bldP spid="40" grpId="5" animBg="1"/>
      <p:bldP spid="40" grpId="6" animBg="1"/>
      <p:bldP spid="40" grpId="7" animBg="1"/>
      <p:bldP spid="40" grpId="8" animBg="1"/>
      <p:bldP spid="40" grpId="9" animBg="1"/>
      <p:bldP spid="41" grpId="0" animBg="1"/>
      <p:bldP spid="41" grpId="1" animBg="1"/>
      <p:bldP spid="41" grpId="2" animBg="1"/>
      <p:bldP spid="41" grpId="3" animBg="1"/>
      <p:bldP spid="41" grpId="4" animBg="1"/>
      <p:bldP spid="41" grpId="5" animBg="1"/>
      <p:bldP spid="41" grpId="6" animBg="1"/>
      <p:bldP spid="41" grpId="7" animBg="1"/>
      <p:bldP spid="41" grpId="8" animBg="1"/>
      <p:bldP spid="41" grpId="9" animBg="1"/>
      <p:bldP spid="42" grpId="0" animBg="1"/>
      <p:bldP spid="42" grpId="1" animBg="1"/>
      <p:bldP spid="42" grpId="2" animBg="1"/>
      <p:bldP spid="42" grpId="3" animBg="1"/>
      <p:bldP spid="42" grpId="4" animBg="1"/>
      <p:bldP spid="42" grpId="5" animBg="1"/>
      <p:bldP spid="42" grpId="6" animBg="1"/>
      <p:bldP spid="42" grpId="7" animBg="1"/>
      <p:bldP spid="42" grpId="8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8" name="Group 13"/>
          <p:cNvGrpSpPr>
            <a:grpSpLocks/>
          </p:cNvGrpSpPr>
          <p:nvPr/>
        </p:nvGrpSpPr>
        <p:grpSpPr bwMode="auto">
          <a:xfrm>
            <a:off x="404813" y="306388"/>
            <a:ext cx="631825" cy="703262"/>
            <a:chOff x="405606" y="306387"/>
            <a:chExt cx="631825" cy="703941"/>
          </a:xfrm>
        </p:grpSpPr>
        <p:sp>
          <p:nvSpPr>
            <p:cNvPr id="55317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318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7" name="Rectangle 16">
            <a:hlinkClick r:id="rId2" action="ppaction://hlinksldjump"/>
          </p:cNvPr>
          <p:cNvSpPr/>
          <p:nvPr/>
        </p:nvSpPr>
        <p:spPr>
          <a:xfrm>
            <a:off x="328613" y="3063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300" name="AutoShape 1"/>
          <p:cNvSpPr>
            <a:spLocks/>
          </p:cNvSpPr>
          <p:nvPr/>
        </p:nvSpPr>
        <p:spPr bwMode="auto">
          <a:xfrm>
            <a:off x="76200" y="101600"/>
            <a:ext cx="12844463" cy="8883650"/>
          </a:xfrm>
          <a:custGeom>
            <a:avLst/>
            <a:gdLst>
              <a:gd name="T0" fmla="*/ 44287478 w 21579"/>
              <a:gd name="T1" fmla="*/ 16027651 h 21514"/>
              <a:gd name="T2" fmla="*/ 1933406156 w 21579"/>
              <a:gd name="T3" fmla="*/ 0 h 21514"/>
              <a:gd name="T4" fmla="*/ 2147483647 w 21579"/>
              <a:gd name="T5" fmla="*/ 10060070 h 21514"/>
              <a:gd name="T6" fmla="*/ 2147483647 w 21579"/>
              <a:gd name="T7" fmla="*/ 0 h 21514"/>
              <a:gd name="T8" fmla="*/ 2147483647 w 21579"/>
              <a:gd name="T9" fmla="*/ 2147483647 h 21514"/>
              <a:gd name="T10" fmla="*/ 2147483647 w 21579"/>
              <a:gd name="T11" fmla="*/ 2147483647 h 21514"/>
              <a:gd name="T12" fmla="*/ 0 w 21579"/>
              <a:gd name="T13" fmla="*/ 2147483647 h 21514"/>
              <a:gd name="T14" fmla="*/ 22320522 w 21579"/>
              <a:gd name="T15" fmla="*/ 1836353102 h 21514"/>
              <a:gd name="T16" fmla="*/ 36492937 w 21579"/>
              <a:gd name="T17" fmla="*/ 15004426 h 21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79"/>
              <a:gd name="T28" fmla="*/ 0 h 21514"/>
              <a:gd name="T29" fmla="*/ 21579 w 21579"/>
              <a:gd name="T30" fmla="*/ 21514 h 21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79" h="21514">
                <a:moveTo>
                  <a:pt x="125" y="94"/>
                </a:moveTo>
                <a:cubicBezTo>
                  <a:pt x="2236" y="94"/>
                  <a:pt x="3946" y="0"/>
                  <a:pt x="5457" y="0"/>
                </a:cubicBezTo>
                <a:cubicBezTo>
                  <a:pt x="7388" y="0"/>
                  <a:pt x="9319" y="59"/>
                  <a:pt x="11250" y="59"/>
                </a:cubicBezTo>
                <a:cubicBezTo>
                  <a:pt x="14693" y="59"/>
                  <a:pt x="18009" y="0"/>
                  <a:pt x="21577" y="0"/>
                </a:cubicBezTo>
                <a:cubicBezTo>
                  <a:pt x="21577" y="7712"/>
                  <a:pt x="21579" y="14115"/>
                  <a:pt x="21579" y="21235"/>
                </a:cubicBezTo>
                <a:cubicBezTo>
                  <a:pt x="17801" y="20873"/>
                  <a:pt x="13601" y="21600"/>
                  <a:pt x="9823" y="21479"/>
                </a:cubicBezTo>
                <a:cubicBezTo>
                  <a:pt x="6549" y="21359"/>
                  <a:pt x="3274" y="21600"/>
                  <a:pt x="0" y="21479"/>
                </a:cubicBezTo>
                <a:cubicBezTo>
                  <a:pt x="168" y="17859"/>
                  <a:pt x="-21" y="14179"/>
                  <a:pt x="63" y="10770"/>
                </a:cubicBezTo>
                <a:cubicBezTo>
                  <a:pt x="147" y="7340"/>
                  <a:pt x="103" y="3546"/>
                  <a:pt x="103" y="8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1" name="AutoShape 2"/>
          <p:cNvSpPr>
            <a:spLocks/>
          </p:cNvSpPr>
          <p:nvPr/>
        </p:nvSpPr>
        <p:spPr bwMode="auto">
          <a:xfrm>
            <a:off x="76200" y="8801100"/>
            <a:ext cx="12846050" cy="896938"/>
          </a:xfrm>
          <a:custGeom>
            <a:avLst/>
            <a:gdLst>
              <a:gd name="T0" fmla="*/ 15230171 w 21585"/>
              <a:gd name="T1" fmla="*/ 0 h 21600"/>
              <a:gd name="T2" fmla="*/ 550409598 w 21585"/>
              <a:gd name="T3" fmla="*/ 29317 h 21600"/>
              <a:gd name="T4" fmla="*/ 1189720853 w 21585"/>
              <a:gd name="T5" fmla="*/ 546592 h 21600"/>
              <a:gd name="T6" fmla="*/ 2147483647 w 21585"/>
              <a:gd name="T7" fmla="*/ 553485 h 21600"/>
              <a:gd name="T8" fmla="*/ 2147483647 w 21585"/>
              <a:gd name="T9" fmla="*/ 1062166 h 21600"/>
              <a:gd name="T10" fmla="*/ 2147483647 w 21585"/>
              <a:gd name="T11" fmla="*/ 1062166 h 21600"/>
              <a:gd name="T12" fmla="*/ 2147483647 w 21585"/>
              <a:gd name="T13" fmla="*/ 29317 h 21600"/>
              <a:gd name="T14" fmla="*/ 2147483647 w 21585"/>
              <a:gd name="T15" fmla="*/ 17596677 h 21600"/>
              <a:gd name="T16" fmla="*/ 2147483647 w 21585"/>
              <a:gd name="T17" fmla="*/ 37245264 h 21600"/>
              <a:gd name="T18" fmla="*/ 2147483647 w 21585"/>
              <a:gd name="T19" fmla="*/ 37245264 h 21600"/>
              <a:gd name="T20" fmla="*/ 2147483647 w 21585"/>
              <a:gd name="T21" fmla="*/ 37245264 h 21600"/>
              <a:gd name="T22" fmla="*/ 1063275535 w 21585"/>
              <a:gd name="T23" fmla="*/ 36183099 h 21600"/>
              <a:gd name="T24" fmla="*/ 0 w 21585"/>
              <a:gd name="T25" fmla="*/ 36189992 h 21600"/>
              <a:gd name="T26" fmla="*/ 7438032 w 21585"/>
              <a:gd name="T27" fmla="*/ 1579483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585"/>
              <a:gd name="T43" fmla="*/ 0 h 21600"/>
              <a:gd name="T44" fmla="*/ 21585 w 21585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585" h="21600">
                <a:moveTo>
                  <a:pt x="43" y="0"/>
                </a:moveTo>
                <a:cubicBezTo>
                  <a:pt x="479" y="0"/>
                  <a:pt x="1113" y="17"/>
                  <a:pt x="1554" y="17"/>
                </a:cubicBezTo>
                <a:cubicBezTo>
                  <a:pt x="2142" y="17"/>
                  <a:pt x="2750" y="317"/>
                  <a:pt x="3359" y="317"/>
                </a:cubicBezTo>
                <a:cubicBezTo>
                  <a:pt x="4829" y="317"/>
                  <a:pt x="6319" y="321"/>
                  <a:pt x="7788" y="321"/>
                </a:cubicBezTo>
                <a:cubicBezTo>
                  <a:pt x="11066" y="321"/>
                  <a:pt x="13959" y="616"/>
                  <a:pt x="17045" y="616"/>
                </a:cubicBezTo>
                <a:cubicBezTo>
                  <a:pt x="17948" y="616"/>
                  <a:pt x="18850" y="616"/>
                  <a:pt x="19774" y="616"/>
                </a:cubicBezTo>
                <a:cubicBezTo>
                  <a:pt x="20341" y="616"/>
                  <a:pt x="20949" y="17"/>
                  <a:pt x="21580" y="17"/>
                </a:cubicBezTo>
                <a:cubicBezTo>
                  <a:pt x="21580" y="3248"/>
                  <a:pt x="21580" y="6895"/>
                  <a:pt x="21580" y="10205"/>
                </a:cubicBezTo>
                <a:cubicBezTo>
                  <a:pt x="21580" y="13801"/>
                  <a:pt x="21600" y="18005"/>
                  <a:pt x="21558" y="21600"/>
                </a:cubicBezTo>
                <a:cubicBezTo>
                  <a:pt x="19710" y="21600"/>
                  <a:pt x="18430" y="21600"/>
                  <a:pt x="16919" y="21600"/>
                </a:cubicBezTo>
                <a:cubicBezTo>
                  <a:pt x="15261" y="21600"/>
                  <a:pt x="13603" y="21600"/>
                  <a:pt x="11965" y="21600"/>
                </a:cubicBezTo>
                <a:cubicBezTo>
                  <a:pt x="8850" y="21600"/>
                  <a:pt x="5985" y="20984"/>
                  <a:pt x="3002" y="20984"/>
                </a:cubicBezTo>
                <a:cubicBezTo>
                  <a:pt x="1855" y="20984"/>
                  <a:pt x="1027" y="20988"/>
                  <a:pt x="0" y="20988"/>
                </a:cubicBezTo>
                <a:cubicBezTo>
                  <a:pt x="0" y="14396"/>
                  <a:pt x="21" y="8407"/>
                  <a:pt x="21" y="916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2" name="AutoShape 14"/>
          <p:cNvSpPr>
            <a:spLocks/>
          </p:cNvSpPr>
          <p:nvPr/>
        </p:nvSpPr>
        <p:spPr bwMode="auto">
          <a:xfrm>
            <a:off x="5588000" y="8940800"/>
            <a:ext cx="1827213" cy="614363"/>
          </a:xfrm>
          <a:custGeom>
            <a:avLst/>
            <a:gdLst>
              <a:gd name="T0" fmla="*/ 26228254 w 20935"/>
              <a:gd name="T1" fmla="*/ 359146 h 18875"/>
              <a:gd name="T2" fmla="*/ 99786260 w 20935"/>
              <a:gd name="T3" fmla="*/ 156789 h 18875"/>
              <a:gd name="T4" fmla="*/ 159174981 w 20935"/>
              <a:gd name="T5" fmla="*/ 8661982 h 18875"/>
              <a:gd name="T6" fmla="*/ 98148358 w 20935"/>
              <a:gd name="T7" fmla="*/ 19597512 h 18875"/>
              <a:gd name="T8" fmla="*/ 32764411 w 20935"/>
              <a:gd name="T9" fmla="*/ 19799870 h 18875"/>
              <a:gd name="T10" fmla="*/ 76196 w 20935"/>
              <a:gd name="T11" fmla="*/ 11497034 h 18875"/>
              <a:gd name="T12" fmla="*/ 24598033 w 20935"/>
              <a:gd name="T13" fmla="*/ 359146 h 18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935"/>
              <a:gd name="T22" fmla="*/ 0 h 18875"/>
              <a:gd name="T23" fmla="*/ 20935 w 20935"/>
              <a:gd name="T24" fmla="*/ 18875 h 18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935" h="18875">
                <a:moveTo>
                  <a:pt x="3443" y="339"/>
                </a:moveTo>
                <a:cubicBezTo>
                  <a:pt x="6376" y="339"/>
                  <a:pt x="9880" y="148"/>
                  <a:pt x="13099" y="148"/>
                </a:cubicBezTo>
                <a:cubicBezTo>
                  <a:pt x="15745" y="148"/>
                  <a:pt x="20394" y="-1764"/>
                  <a:pt x="20895" y="8176"/>
                </a:cubicBezTo>
                <a:cubicBezTo>
                  <a:pt x="21467" y="19836"/>
                  <a:pt x="15674" y="18689"/>
                  <a:pt x="12884" y="18498"/>
                </a:cubicBezTo>
                <a:cubicBezTo>
                  <a:pt x="10023" y="18307"/>
                  <a:pt x="7162" y="19263"/>
                  <a:pt x="4301" y="18689"/>
                </a:cubicBezTo>
                <a:cubicBezTo>
                  <a:pt x="2442" y="18307"/>
                  <a:pt x="153" y="16778"/>
                  <a:pt x="10" y="10852"/>
                </a:cubicBezTo>
                <a:cubicBezTo>
                  <a:pt x="-133" y="5309"/>
                  <a:pt x="1226" y="1294"/>
                  <a:pt x="3229" y="339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3" name="AutoShape 15"/>
          <p:cNvSpPr>
            <a:spLocks/>
          </p:cNvSpPr>
          <p:nvPr/>
        </p:nvSpPr>
        <p:spPr bwMode="auto">
          <a:xfrm>
            <a:off x="6273800" y="9067800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4" name="AutoShape 16"/>
          <p:cNvSpPr>
            <a:spLocks/>
          </p:cNvSpPr>
          <p:nvPr/>
        </p:nvSpPr>
        <p:spPr bwMode="auto">
          <a:xfrm>
            <a:off x="6438900" y="9169400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5" name="AutoShape 17"/>
          <p:cNvSpPr>
            <a:spLocks/>
          </p:cNvSpPr>
          <p:nvPr/>
        </p:nvSpPr>
        <p:spPr bwMode="auto">
          <a:xfrm>
            <a:off x="6667500" y="9131300"/>
            <a:ext cx="36513" cy="36513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22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434013" y="8840788"/>
            <a:ext cx="2133600" cy="9159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 l="6577" r="4890"/>
          <a:stretch>
            <a:fillRect/>
          </a:stretch>
        </p:blipFill>
        <p:spPr bwMode="auto">
          <a:xfrm>
            <a:off x="0" y="-42863"/>
            <a:ext cx="13003213" cy="8820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>
            <a:hlinkClick r:id="rId2" action="ppaction://hlinksldjump"/>
          </p:cNvPr>
          <p:cNvSpPr/>
          <p:nvPr/>
        </p:nvSpPr>
        <p:spPr>
          <a:xfrm>
            <a:off x="633413" y="5349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5309" name="Group 17"/>
          <p:cNvGrpSpPr>
            <a:grpSpLocks/>
          </p:cNvGrpSpPr>
          <p:nvPr/>
        </p:nvGrpSpPr>
        <p:grpSpPr bwMode="auto">
          <a:xfrm>
            <a:off x="404813" y="382588"/>
            <a:ext cx="631825" cy="703262"/>
            <a:chOff x="405606" y="306387"/>
            <a:chExt cx="631825" cy="703941"/>
          </a:xfrm>
        </p:grpSpPr>
        <p:sp>
          <p:nvSpPr>
            <p:cNvPr id="55315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316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6" name="Rectangle 25">
            <a:hlinkClick r:id="rId4" action="ppaction://hlinksldjump"/>
          </p:cNvPr>
          <p:cNvSpPr/>
          <p:nvPr/>
        </p:nvSpPr>
        <p:spPr>
          <a:xfrm>
            <a:off x="328613" y="3825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311" name="AutoShape 60"/>
          <p:cNvSpPr>
            <a:spLocks/>
          </p:cNvSpPr>
          <p:nvPr/>
        </p:nvSpPr>
        <p:spPr bwMode="auto">
          <a:xfrm>
            <a:off x="11839575" y="306388"/>
            <a:ext cx="833438" cy="827087"/>
          </a:xfrm>
          <a:custGeom>
            <a:avLst/>
            <a:gdLst>
              <a:gd name="T0" fmla="*/ 7333035 w 21185"/>
              <a:gd name="T1" fmla="*/ 523466 h 20861"/>
              <a:gd name="T2" fmla="*/ 22551689 w 21185"/>
              <a:gd name="T3" fmla="*/ 271942 h 20861"/>
              <a:gd name="T4" fmla="*/ 32780489 w 21185"/>
              <a:gd name="T5" fmla="*/ 6308119 h 20861"/>
              <a:gd name="T6" fmla="*/ 32531304 w 21185"/>
              <a:gd name="T7" fmla="*/ 20895595 h 20861"/>
              <a:gd name="T8" fmla="*/ 27041591 w 21185"/>
              <a:gd name="T9" fmla="*/ 32464976 h 20861"/>
              <a:gd name="T10" fmla="*/ 11573793 w 21185"/>
              <a:gd name="T11" fmla="*/ 32213492 h 20861"/>
              <a:gd name="T12" fmla="*/ 597432 w 21185"/>
              <a:gd name="T13" fmla="*/ 26428802 h 20861"/>
              <a:gd name="T14" fmla="*/ 348246 w 21185"/>
              <a:gd name="T15" fmla="*/ 11841328 h 20861"/>
              <a:gd name="T16" fmla="*/ 7582220 w 21185"/>
              <a:gd name="T17" fmla="*/ 774951 h 20861"/>
              <a:gd name="T18" fmla="*/ 7831406 w 21185"/>
              <a:gd name="T19" fmla="*/ 1026474 h 208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185"/>
              <a:gd name="T31" fmla="*/ 0 h 20861"/>
              <a:gd name="T32" fmla="*/ 21185 w 21185"/>
              <a:gd name="T33" fmla="*/ 20861 h 208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185" h="20861">
                <a:moveTo>
                  <a:pt x="4738" y="333"/>
                </a:moveTo>
                <a:cubicBezTo>
                  <a:pt x="7801" y="-307"/>
                  <a:pt x="11347" y="173"/>
                  <a:pt x="14571" y="173"/>
                </a:cubicBezTo>
                <a:cubicBezTo>
                  <a:pt x="17956" y="173"/>
                  <a:pt x="21341" y="-467"/>
                  <a:pt x="21180" y="4013"/>
                </a:cubicBezTo>
                <a:cubicBezTo>
                  <a:pt x="21019" y="7053"/>
                  <a:pt x="21180" y="10253"/>
                  <a:pt x="21019" y="13293"/>
                </a:cubicBezTo>
                <a:cubicBezTo>
                  <a:pt x="20857" y="16653"/>
                  <a:pt x="21341" y="20173"/>
                  <a:pt x="17472" y="20653"/>
                </a:cubicBezTo>
                <a:cubicBezTo>
                  <a:pt x="14087" y="21133"/>
                  <a:pt x="10702" y="20653"/>
                  <a:pt x="7478" y="20493"/>
                </a:cubicBezTo>
                <a:cubicBezTo>
                  <a:pt x="3610" y="20333"/>
                  <a:pt x="1192" y="21133"/>
                  <a:pt x="386" y="16813"/>
                </a:cubicBezTo>
                <a:cubicBezTo>
                  <a:pt x="-259" y="13773"/>
                  <a:pt x="63" y="10573"/>
                  <a:pt x="225" y="7533"/>
                </a:cubicBezTo>
                <a:cubicBezTo>
                  <a:pt x="386" y="4333"/>
                  <a:pt x="225" y="333"/>
                  <a:pt x="4899" y="493"/>
                </a:cubicBezTo>
                <a:cubicBezTo>
                  <a:pt x="5060" y="493"/>
                  <a:pt x="5060" y="653"/>
                  <a:pt x="5060" y="6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12" name="AutoShape 61"/>
          <p:cNvSpPr>
            <a:spLocks/>
          </p:cNvSpPr>
          <p:nvPr/>
        </p:nvSpPr>
        <p:spPr bwMode="auto">
          <a:xfrm>
            <a:off x="12080875" y="623888"/>
            <a:ext cx="393700" cy="277812"/>
          </a:xfrm>
          <a:custGeom>
            <a:avLst/>
            <a:gdLst>
              <a:gd name="T0" fmla="*/ 2240155 w 19410"/>
              <a:gd name="T1" fmla="*/ 0 h 18972"/>
              <a:gd name="T2" fmla="*/ 308145 w 19410"/>
              <a:gd name="T3" fmla="*/ 185267 h 18972"/>
              <a:gd name="T4" fmla="*/ 50607 w 19410"/>
              <a:gd name="T5" fmla="*/ 3797891 h 18972"/>
              <a:gd name="T6" fmla="*/ 7906980 w 19410"/>
              <a:gd name="T7" fmla="*/ 2871588 h 18972"/>
              <a:gd name="T8" fmla="*/ 0 60000 65536"/>
              <a:gd name="T9" fmla="*/ 0 60000 65536"/>
              <a:gd name="T10" fmla="*/ 0 60000 65536"/>
              <a:gd name="T11" fmla="*/ 0 60000 65536"/>
              <a:gd name="T12" fmla="*/ 0 w 19410"/>
              <a:gd name="T13" fmla="*/ 0 h 18972"/>
              <a:gd name="T14" fmla="*/ 19410 w 19410"/>
              <a:gd name="T15" fmla="*/ 18972 h 189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10" h="18972">
                <a:moveTo>
                  <a:pt x="5445" y="0"/>
                </a:moveTo>
                <a:cubicBezTo>
                  <a:pt x="3880" y="432"/>
                  <a:pt x="2314" y="864"/>
                  <a:pt x="749" y="864"/>
                </a:cubicBezTo>
                <a:cubicBezTo>
                  <a:pt x="123" y="6048"/>
                  <a:pt x="-190" y="12528"/>
                  <a:pt x="123" y="17712"/>
                </a:cubicBezTo>
                <a:cubicBezTo>
                  <a:pt x="4193" y="18576"/>
                  <a:pt x="21410" y="21600"/>
                  <a:pt x="19219" y="1339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13" name="AutoShape 62"/>
          <p:cNvSpPr>
            <a:spLocks/>
          </p:cNvSpPr>
          <p:nvPr/>
        </p:nvSpPr>
        <p:spPr bwMode="auto">
          <a:xfrm>
            <a:off x="12207875" y="547688"/>
            <a:ext cx="374650" cy="209550"/>
          </a:xfrm>
          <a:custGeom>
            <a:avLst/>
            <a:gdLst>
              <a:gd name="T0" fmla="*/ 0 w 21600"/>
              <a:gd name="T1" fmla="*/ 2032926 h 21600"/>
              <a:gd name="T2" fmla="*/ 4735923 w 21600"/>
              <a:gd name="T3" fmla="*/ 615999 h 21600"/>
              <a:gd name="T4" fmla="*/ 4625801 w 21600"/>
              <a:gd name="T5" fmla="*/ 0 h 21600"/>
              <a:gd name="T6" fmla="*/ 6498269 w 21600"/>
              <a:gd name="T7" fmla="*/ 1047236 h 21600"/>
              <a:gd name="T8" fmla="*/ 4515694 w 21600"/>
              <a:gd name="T9" fmla="*/ 1971283 h 21600"/>
              <a:gd name="T10" fmla="*/ 4295483 w 21600"/>
              <a:gd name="T11" fmla="*/ 1540134 h 21600"/>
              <a:gd name="T12" fmla="*/ 220211 w 21600"/>
              <a:gd name="T13" fmla="*/ 203292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21600"/>
                </a:moveTo>
                <a:cubicBezTo>
                  <a:pt x="1831" y="8509"/>
                  <a:pt x="9519" y="7200"/>
                  <a:pt x="15742" y="6545"/>
                </a:cubicBezTo>
                <a:cubicBezTo>
                  <a:pt x="15376" y="4582"/>
                  <a:pt x="15742" y="1964"/>
                  <a:pt x="15376" y="0"/>
                </a:cubicBezTo>
                <a:cubicBezTo>
                  <a:pt x="17573" y="3927"/>
                  <a:pt x="19403" y="7855"/>
                  <a:pt x="21600" y="11127"/>
                </a:cubicBezTo>
                <a:cubicBezTo>
                  <a:pt x="19769" y="14400"/>
                  <a:pt x="17207" y="17673"/>
                  <a:pt x="15010" y="20945"/>
                </a:cubicBezTo>
                <a:cubicBezTo>
                  <a:pt x="14644" y="19636"/>
                  <a:pt x="14278" y="17673"/>
                  <a:pt x="14278" y="16364"/>
                </a:cubicBezTo>
                <a:cubicBezTo>
                  <a:pt x="9885" y="16364"/>
                  <a:pt x="3661" y="14400"/>
                  <a:pt x="732" y="2160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Rectangle 29">
            <a:hlinkClick r:id="rId5" action="ppaction://hlinksldjump"/>
          </p:cNvPr>
          <p:cNvSpPr/>
          <p:nvPr/>
        </p:nvSpPr>
        <p:spPr>
          <a:xfrm>
            <a:off x="11834813" y="306388"/>
            <a:ext cx="914400" cy="838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1"/>
          <p:cNvGrpSpPr>
            <a:grpSpLocks/>
          </p:cNvGrpSpPr>
          <p:nvPr/>
        </p:nvGrpSpPr>
        <p:grpSpPr bwMode="auto">
          <a:xfrm>
            <a:off x="101600" y="77788"/>
            <a:ext cx="12828588" cy="277812"/>
            <a:chOff x="101600" y="27945"/>
            <a:chExt cx="12828588" cy="278442"/>
          </a:xfrm>
        </p:grpSpPr>
        <p:sp>
          <p:nvSpPr>
            <p:cNvPr id="56403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404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405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406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407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408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409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56410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56323" name="TextBox 10"/>
          <p:cNvSpPr txBox="1">
            <a:spLocks noChangeArrowheads="1"/>
          </p:cNvSpPr>
          <p:nvPr/>
        </p:nvSpPr>
        <p:spPr bwMode="auto">
          <a:xfrm>
            <a:off x="29956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l-NL" sz="6600">
                <a:latin typeface="Myriad Pro" pitchFamily="34" charset="0"/>
              </a:rPr>
              <a:t>Vera Planet</a:t>
            </a:r>
            <a:endParaRPr lang="en-US" sz="6600">
              <a:latin typeface="Myriad Pro" pitchFamily="34" charset="0"/>
            </a:endParaRPr>
          </a:p>
        </p:txBody>
      </p:sp>
      <p:sp>
        <p:nvSpPr>
          <p:cNvPr id="56324" name="TextBox 12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56325" name="TextBox 13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56326" name="TextBox 14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56327" name="TextBox 15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56328" name="TextBox 16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56329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0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1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2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3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4" name="AutoShape 27"/>
          <p:cNvSpPr>
            <a:spLocks/>
          </p:cNvSpPr>
          <p:nvPr/>
        </p:nvSpPr>
        <p:spPr bwMode="auto">
          <a:xfrm>
            <a:off x="557213" y="2211388"/>
            <a:ext cx="9372600" cy="5943600"/>
          </a:xfrm>
          <a:custGeom>
            <a:avLst/>
            <a:gdLst>
              <a:gd name="T0" fmla="*/ 24853443 w 21600"/>
              <a:gd name="T1" fmla="*/ 6784008 h 21528"/>
              <a:gd name="T2" fmla="*/ 1128760468 w 21600"/>
              <a:gd name="T3" fmla="*/ 2744028 h 21528"/>
              <a:gd name="T4" fmla="*/ 2147483647 w 21600"/>
              <a:gd name="T5" fmla="*/ 2667828 h 21528"/>
              <a:gd name="T6" fmla="*/ 2147483647 w 21600"/>
              <a:gd name="T7" fmla="*/ 6784008 h 21528"/>
              <a:gd name="T8" fmla="*/ 2147483647 w 21600"/>
              <a:gd name="T9" fmla="*/ 260762172 h 21528"/>
              <a:gd name="T10" fmla="*/ 2147483647 w 21600"/>
              <a:gd name="T11" fmla="*/ 506432333 h 21528"/>
              <a:gd name="T12" fmla="*/ 2147483647 w 21600"/>
              <a:gd name="T13" fmla="*/ 981536537 h 21528"/>
              <a:gd name="T14" fmla="*/ 2147483647 w 21600"/>
              <a:gd name="T15" fmla="*/ 1300991393 h 21528"/>
              <a:gd name="T16" fmla="*/ 2147483647 w 21600"/>
              <a:gd name="T17" fmla="*/ 1636833384 h 21528"/>
              <a:gd name="T18" fmla="*/ 2147483647 w 21600"/>
              <a:gd name="T19" fmla="*/ 1632793681 h 21528"/>
              <a:gd name="T20" fmla="*/ 1767795387 w 21600"/>
              <a:gd name="T21" fmla="*/ 1628677779 h 21528"/>
              <a:gd name="T22" fmla="*/ 0 w 21600"/>
              <a:gd name="T23" fmla="*/ 1640950391 h 21528"/>
              <a:gd name="T24" fmla="*/ 8284337 w 21600"/>
              <a:gd name="T25" fmla="*/ 621149320 h 21528"/>
              <a:gd name="T26" fmla="*/ 8284337 w 21600"/>
              <a:gd name="T27" fmla="*/ 301694602 h 21528"/>
              <a:gd name="T28" fmla="*/ 8284337 w 21600"/>
              <a:gd name="T29" fmla="*/ 266782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5" name="AutoShape 27"/>
          <p:cNvSpPr>
            <a:spLocks/>
          </p:cNvSpPr>
          <p:nvPr/>
        </p:nvSpPr>
        <p:spPr bwMode="auto">
          <a:xfrm>
            <a:off x="557213" y="8459788"/>
            <a:ext cx="9372600" cy="685800"/>
          </a:xfrm>
          <a:custGeom>
            <a:avLst/>
            <a:gdLst>
              <a:gd name="T0" fmla="*/ 24853443 w 21600"/>
              <a:gd name="T1" fmla="*/ 90312 h 21528"/>
              <a:gd name="T2" fmla="*/ 1128760468 w 21600"/>
              <a:gd name="T3" fmla="*/ 36539 h 21528"/>
              <a:gd name="T4" fmla="*/ 2147483647 w 21600"/>
              <a:gd name="T5" fmla="*/ 35520 h 21528"/>
              <a:gd name="T6" fmla="*/ 2147483647 w 21600"/>
              <a:gd name="T7" fmla="*/ 90312 h 21528"/>
              <a:gd name="T8" fmla="*/ 2147483647 w 21600"/>
              <a:gd name="T9" fmla="*/ 3471687 h 21528"/>
              <a:gd name="T10" fmla="*/ 2147483647 w 21600"/>
              <a:gd name="T11" fmla="*/ 6742425 h 21528"/>
              <a:gd name="T12" fmla="*/ 2147483647 w 21600"/>
              <a:gd name="T13" fmla="*/ 13067790 h 21528"/>
              <a:gd name="T14" fmla="*/ 2147483647 w 21600"/>
              <a:gd name="T15" fmla="*/ 17320880 h 21528"/>
              <a:gd name="T16" fmla="*/ 2147483647 w 21600"/>
              <a:gd name="T17" fmla="*/ 21792181 h 21528"/>
              <a:gd name="T18" fmla="*/ 2147483647 w 21600"/>
              <a:gd name="T19" fmla="*/ 21738376 h 21528"/>
              <a:gd name="T20" fmla="*/ 1767795387 w 21600"/>
              <a:gd name="T21" fmla="*/ 21683583 h 21528"/>
              <a:gd name="T22" fmla="*/ 0 w 21600"/>
              <a:gd name="T23" fmla="*/ 21846973 h 21528"/>
              <a:gd name="T24" fmla="*/ 8284337 w 21600"/>
              <a:gd name="T25" fmla="*/ 8269738 h 21528"/>
              <a:gd name="T26" fmla="*/ 8284337 w 21600"/>
              <a:gd name="T27" fmla="*/ 4016651 h 21528"/>
              <a:gd name="T28" fmla="*/ 8284337 w 21600"/>
              <a:gd name="T29" fmla="*/ 3552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6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7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8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39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6340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56400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401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402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6341" name="TextBox 35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56342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43" name="TextBox 34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56344" name="TextBox 37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56345" name="TextBox 38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56346" name="TextBox 39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56347" name="TextBox 40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56348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49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50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51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52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53" name="TextBox 46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56354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Rectangle 48">
            <a:hlinkClick r:id="rId2" action="ppaction://hlinksldjump"/>
          </p:cNvPr>
          <p:cNvSpPr/>
          <p:nvPr/>
        </p:nvSpPr>
        <p:spPr>
          <a:xfrm>
            <a:off x="10158413" y="226853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hlinkClick r:id="rId3" action="ppaction://hlinksldjump"/>
          </p:cNvPr>
          <p:cNvSpPr/>
          <p:nvPr/>
        </p:nvSpPr>
        <p:spPr>
          <a:xfrm>
            <a:off x="10158413" y="2897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>
            <a:hlinkClick r:id="rId4" action="ppaction://hlinksldjump"/>
          </p:cNvPr>
          <p:cNvSpPr/>
          <p:nvPr/>
        </p:nvSpPr>
        <p:spPr>
          <a:xfrm>
            <a:off x="10234613" y="35829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10310813" y="42687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hlinkClick r:id="rId6" action="ppaction://hlinksldjump"/>
          </p:cNvPr>
          <p:cNvSpPr/>
          <p:nvPr/>
        </p:nvSpPr>
        <p:spPr>
          <a:xfrm>
            <a:off x="10234613" y="49545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hlinkClick r:id="rId7" action="ppaction://hlinksldjump"/>
          </p:cNvPr>
          <p:cNvSpPr/>
          <p:nvPr/>
        </p:nvSpPr>
        <p:spPr>
          <a:xfrm>
            <a:off x="10310813" y="5564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54">
            <a:hlinkClick r:id="rId8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6" name="Picture 2" descr="http://a1.dspnimg.com/data/l/115737583265_sP3BeZQT_l.jpg"/>
          <p:cNvPicPr>
            <a:picLocks noChangeAspect="1" noChangeArrowheads="1"/>
          </p:cNvPicPr>
          <p:nvPr/>
        </p:nvPicPr>
        <p:blipFill>
          <a:blip r:embed="rId9" cstate="print"/>
          <a:srcRect l="11589" r="8536" b="42497"/>
          <a:stretch>
            <a:fillRect/>
          </a:stretch>
        </p:blipFill>
        <p:spPr bwMode="auto">
          <a:xfrm>
            <a:off x="1109663" y="2665413"/>
            <a:ext cx="52197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2" descr="http://people.dsv.su.se/~patricd/Foto/Jag_fiskar.jpg"/>
          <p:cNvPicPr>
            <a:picLocks noChangeAspect="1" noChangeArrowheads="1"/>
          </p:cNvPicPr>
          <p:nvPr/>
        </p:nvPicPr>
        <p:blipFill>
          <a:blip r:embed="rId10" cstate="print"/>
          <a:srcRect l="33920" t="7430" r="7227" b="54073"/>
          <a:stretch>
            <a:fillRect/>
          </a:stretch>
        </p:blipFill>
        <p:spPr bwMode="auto">
          <a:xfrm>
            <a:off x="6805613" y="497205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AutoShape 27"/>
          <p:cNvSpPr>
            <a:spLocks/>
          </p:cNvSpPr>
          <p:nvPr/>
        </p:nvSpPr>
        <p:spPr bwMode="auto">
          <a:xfrm>
            <a:off x="6748463" y="4972050"/>
            <a:ext cx="2895600" cy="2819400"/>
          </a:xfrm>
          <a:custGeom>
            <a:avLst/>
            <a:gdLst>
              <a:gd name="T0" fmla="*/ 2372113 w 21600"/>
              <a:gd name="T1" fmla="*/ 1526520 h 21528"/>
              <a:gd name="T2" fmla="*/ 107735484 w 21600"/>
              <a:gd name="T3" fmla="*/ 617497 h 21528"/>
              <a:gd name="T4" fmla="*/ 217052422 w 21600"/>
              <a:gd name="T5" fmla="*/ 600341 h 21528"/>
              <a:gd name="T6" fmla="*/ 385799014 w 21600"/>
              <a:gd name="T7" fmla="*/ 1526520 h 21528"/>
              <a:gd name="T8" fmla="*/ 385799014 w 21600"/>
              <a:gd name="T9" fmla="*/ 58675811 h 21528"/>
              <a:gd name="T10" fmla="*/ 385008355 w 21600"/>
              <a:gd name="T11" fmla="*/ 113955587 h 21528"/>
              <a:gd name="T12" fmla="*/ 385799014 w 21600"/>
              <a:gd name="T13" fmla="*/ 220861891 h 21528"/>
              <a:gd name="T14" fmla="*/ 387380601 w 21600"/>
              <a:gd name="T15" fmla="*/ 292744320 h 21528"/>
              <a:gd name="T16" fmla="*/ 388171260 w 21600"/>
              <a:gd name="T17" fmla="*/ 368314637 h 21528"/>
              <a:gd name="T18" fmla="*/ 272510515 w 21600"/>
              <a:gd name="T19" fmla="*/ 367405483 h 21528"/>
              <a:gd name="T20" fmla="*/ 168728763 w 21600"/>
              <a:gd name="T21" fmla="*/ 366479304 h 21528"/>
              <a:gd name="T22" fmla="*/ 0 w 21600"/>
              <a:gd name="T23" fmla="*/ 369240816 h 21528"/>
              <a:gd name="T24" fmla="*/ 790660 w 21600"/>
              <a:gd name="T25" fmla="*/ 139768810 h 21528"/>
              <a:gd name="T26" fmla="*/ 790660 w 21600"/>
              <a:gd name="T27" fmla="*/ 67886267 h 21528"/>
              <a:gd name="T28" fmla="*/ 790660 w 21600"/>
              <a:gd name="T29" fmla="*/ 600341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" name="AutoShape 27"/>
          <p:cNvSpPr>
            <a:spLocks/>
          </p:cNvSpPr>
          <p:nvPr/>
        </p:nvSpPr>
        <p:spPr bwMode="auto">
          <a:xfrm>
            <a:off x="1090613" y="2609850"/>
            <a:ext cx="5181600" cy="5219700"/>
          </a:xfrm>
          <a:custGeom>
            <a:avLst/>
            <a:gdLst>
              <a:gd name="T0" fmla="*/ 7596081 w 21600"/>
              <a:gd name="T1" fmla="*/ 5232066 h 21528"/>
              <a:gd name="T2" fmla="*/ 344992362 w 21600"/>
              <a:gd name="T3" fmla="*/ 2116442 h 21528"/>
              <a:gd name="T4" fmla="*/ 695048778 w 21600"/>
              <a:gd name="T5" fmla="*/ 2057524 h 21528"/>
              <a:gd name="T6" fmla="*/ 1235411498 w 21600"/>
              <a:gd name="T7" fmla="*/ 5232066 h 21528"/>
              <a:gd name="T8" fmla="*/ 1235411498 w 21600"/>
              <a:gd name="T9" fmla="*/ 201111431 h 21528"/>
              <a:gd name="T10" fmla="*/ 1232880192 w 21600"/>
              <a:gd name="T11" fmla="*/ 390583041 h 21528"/>
              <a:gd name="T12" fmla="*/ 1235411498 w 21600"/>
              <a:gd name="T13" fmla="*/ 757004369 h 21528"/>
              <a:gd name="T14" fmla="*/ 1240476031 w 21600"/>
              <a:gd name="T15" fmla="*/ 1003381975 h 21528"/>
              <a:gd name="T16" fmla="*/ 1243008297 w 21600"/>
              <a:gd name="T17" fmla="*/ 1262398341 h 21528"/>
              <a:gd name="T18" fmla="*/ 872637498 w 21600"/>
              <a:gd name="T19" fmla="*/ 1259283203 h 21528"/>
              <a:gd name="T20" fmla="*/ 540305627 w 21600"/>
              <a:gd name="T21" fmla="*/ 1256108905 h 21528"/>
              <a:gd name="T22" fmla="*/ 0 w 21600"/>
              <a:gd name="T23" fmla="*/ 1265573608 h 21528"/>
              <a:gd name="T24" fmla="*/ 2532027 w 21600"/>
              <a:gd name="T25" fmla="*/ 479057748 h 21528"/>
              <a:gd name="T26" fmla="*/ 2532027 w 21600"/>
              <a:gd name="T27" fmla="*/ 232680081 h 21528"/>
              <a:gd name="T28" fmla="*/ 2532027 w 21600"/>
              <a:gd name="T29" fmla="*/ 205752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0916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62"/>
          <p:cNvGrpSpPr>
            <a:grpSpLocks/>
          </p:cNvGrpSpPr>
          <p:nvPr/>
        </p:nvGrpSpPr>
        <p:grpSpPr bwMode="auto">
          <a:xfrm>
            <a:off x="5586413" y="5183188"/>
            <a:ext cx="4146550" cy="2589212"/>
            <a:chOff x="5587206" y="5183187"/>
            <a:chExt cx="4144963" cy="2589213"/>
          </a:xfrm>
        </p:grpSpPr>
        <p:sp>
          <p:nvSpPr>
            <p:cNvPr id="56398" name="AutoShape 7"/>
            <p:cNvSpPr>
              <a:spLocks/>
            </p:cNvSpPr>
            <p:nvPr/>
          </p:nvSpPr>
          <p:spPr bwMode="auto">
            <a:xfrm>
              <a:off x="5587206" y="5183187"/>
              <a:ext cx="4144963" cy="2589213"/>
            </a:xfrm>
            <a:custGeom>
              <a:avLst/>
              <a:gdLst>
                <a:gd name="T0" fmla="*/ 796989936 w 21557"/>
                <a:gd name="T1" fmla="*/ 282050875 h 20820"/>
                <a:gd name="T2" fmla="*/ 753918638 w 21557"/>
                <a:gd name="T3" fmla="*/ 249773586 h 20820"/>
                <a:gd name="T4" fmla="*/ 735876702 w 21557"/>
                <a:gd name="T5" fmla="*/ 232699337 h 20820"/>
                <a:gd name="T6" fmla="*/ 735174114 w 21557"/>
                <a:gd name="T7" fmla="*/ 200422111 h 20820"/>
                <a:gd name="T8" fmla="*/ 734508443 w 21557"/>
                <a:gd name="T9" fmla="*/ 75148615 h 20820"/>
                <a:gd name="T10" fmla="*/ 706706033 w 21557"/>
                <a:gd name="T11" fmla="*/ 20105575 h 20820"/>
                <a:gd name="T12" fmla="*/ 659493812 w 21557"/>
                <a:gd name="T13" fmla="*/ 2072365 h 20820"/>
                <a:gd name="T14" fmla="*/ 521295100 w 21557"/>
                <a:gd name="T15" fmla="*/ 1128957 h 20820"/>
                <a:gd name="T16" fmla="*/ 172692869 w 21557"/>
                <a:gd name="T17" fmla="*/ 1128957 h 20820"/>
                <a:gd name="T18" fmla="*/ 49097914 w 21557"/>
                <a:gd name="T19" fmla="*/ 9666147 h 20820"/>
                <a:gd name="T20" fmla="*/ 8133603 w 21557"/>
                <a:gd name="T21" fmla="*/ 53326342 h 20820"/>
                <a:gd name="T22" fmla="*/ 480698 w 21557"/>
                <a:gd name="T23" fmla="*/ 118808674 h 20820"/>
                <a:gd name="T24" fmla="*/ 1183094 w 21557"/>
                <a:gd name="T25" fmla="*/ 189982562 h 20820"/>
                <a:gd name="T26" fmla="*/ 2588078 w 21557"/>
                <a:gd name="T27" fmla="*/ 253578310 h 20820"/>
                <a:gd name="T28" fmla="*/ 74792958 w 21557"/>
                <a:gd name="T29" fmla="*/ 316215043 h 20820"/>
                <a:gd name="T30" fmla="*/ 306048502 w 21557"/>
                <a:gd name="T31" fmla="*/ 319060689 h 20820"/>
                <a:gd name="T32" fmla="*/ 586586560 w 21557"/>
                <a:gd name="T33" fmla="*/ 319060689 h 20820"/>
                <a:gd name="T34" fmla="*/ 701862906 w 21557"/>
                <a:gd name="T35" fmla="*/ 305775619 h 20820"/>
                <a:gd name="T36" fmla="*/ 724082684 w 21557"/>
                <a:gd name="T37" fmla="*/ 277302743 h 20820"/>
                <a:gd name="T38" fmla="*/ 749075127 w 21557"/>
                <a:gd name="T39" fmla="*/ 275400505 h 20820"/>
                <a:gd name="T40" fmla="*/ 794919474 w 21557"/>
                <a:gd name="T41" fmla="*/ 284896521 h 20820"/>
                <a:gd name="T42" fmla="*/ 796287732 w 21557"/>
                <a:gd name="T43" fmla="*/ 284896521 h 208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1557"/>
                <a:gd name="T67" fmla="*/ 0 h 20820"/>
                <a:gd name="T68" fmla="*/ 21557 w 21557"/>
                <a:gd name="T69" fmla="*/ 20820 h 208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1557" h="20820">
                  <a:moveTo>
                    <a:pt x="21557" y="18237"/>
                  </a:moveTo>
                  <a:cubicBezTo>
                    <a:pt x="21275" y="17255"/>
                    <a:pt x="20768" y="16703"/>
                    <a:pt x="20392" y="16150"/>
                  </a:cubicBezTo>
                  <a:cubicBezTo>
                    <a:pt x="20186" y="15905"/>
                    <a:pt x="19979" y="15659"/>
                    <a:pt x="19904" y="15046"/>
                  </a:cubicBezTo>
                  <a:cubicBezTo>
                    <a:pt x="19848" y="14555"/>
                    <a:pt x="19885" y="13511"/>
                    <a:pt x="19885" y="12959"/>
                  </a:cubicBezTo>
                  <a:cubicBezTo>
                    <a:pt x="19885" y="10382"/>
                    <a:pt x="20073" y="7375"/>
                    <a:pt x="19867" y="4859"/>
                  </a:cubicBezTo>
                  <a:cubicBezTo>
                    <a:pt x="19735" y="3202"/>
                    <a:pt x="19585" y="2159"/>
                    <a:pt x="19115" y="1300"/>
                  </a:cubicBezTo>
                  <a:cubicBezTo>
                    <a:pt x="18702" y="564"/>
                    <a:pt x="18308" y="195"/>
                    <a:pt x="17838" y="134"/>
                  </a:cubicBezTo>
                  <a:cubicBezTo>
                    <a:pt x="16598" y="11"/>
                    <a:pt x="15340" y="195"/>
                    <a:pt x="14100" y="73"/>
                  </a:cubicBezTo>
                  <a:cubicBezTo>
                    <a:pt x="10945" y="-234"/>
                    <a:pt x="7827" y="564"/>
                    <a:pt x="4671" y="73"/>
                  </a:cubicBezTo>
                  <a:cubicBezTo>
                    <a:pt x="3563" y="-50"/>
                    <a:pt x="2418" y="11"/>
                    <a:pt x="1328" y="625"/>
                  </a:cubicBezTo>
                  <a:cubicBezTo>
                    <a:pt x="727" y="993"/>
                    <a:pt x="427" y="1607"/>
                    <a:pt x="220" y="3448"/>
                  </a:cubicBezTo>
                  <a:cubicBezTo>
                    <a:pt x="51" y="4859"/>
                    <a:pt x="32" y="6209"/>
                    <a:pt x="13" y="7682"/>
                  </a:cubicBezTo>
                  <a:cubicBezTo>
                    <a:pt x="-24" y="9216"/>
                    <a:pt x="32" y="10750"/>
                    <a:pt x="32" y="12284"/>
                  </a:cubicBezTo>
                  <a:cubicBezTo>
                    <a:pt x="32" y="13696"/>
                    <a:pt x="-43" y="15046"/>
                    <a:pt x="70" y="16396"/>
                  </a:cubicBezTo>
                  <a:cubicBezTo>
                    <a:pt x="314" y="19341"/>
                    <a:pt x="1122" y="20507"/>
                    <a:pt x="2023" y="20446"/>
                  </a:cubicBezTo>
                  <a:cubicBezTo>
                    <a:pt x="4089" y="20261"/>
                    <a:pt x="6193" y="20630"/>
                    <a:pt x="8278" y="20630"/>
                  </a:cubicBezTo>
                  <a:cubicBezTo>
                    <a:pt x="10813" y="20630"/>
                    <a:pt x="13349" y="21059"/>
                    <a:pt x="15866" y="20630"/>
                  </a:cubicBezTo>
                  <a:cubicBezTo>
                    <a:pt x="16843" y="20446"/>
                    <a:pt x="18101" y="21366"/>
                    <a:pt x="18984" y="19771"/>
                  </a:cubicBezTo>
                  <a:cubicBezTo>
                    <a:pt x="19247" y="19280"/>
                    <a:pt x="19359" y="18359"/>
                    <a:pt x="19585" y="17930"/>
                  </a:cubicBezTo>
                  <a:cubicBezTo>
                    <a:pt x="19754" y="17562"/>
                    <a:pt x="20054" y="17746"/>
                    <a:pt x="20261" y="17807"/>
                  </a:cubicBezTo>
                  <a:cubicBezTo>
                    <a:pt x="20693" y="17868"/>
                    <a:pt x="21069" y="18298"/>
                    <a:pt x="21501" y="18421"/>
                  </a:cubicBezTo>
                  <a:lnTo>
                    <a:pt x="21538" y="18421"/>
                  </a:ln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6399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 l="6577" r="4890"/>
            <a:stretch>
              <a:fillRect/>
            </a:stretch>
          </p:blipFill>
          <p:spPr bwMode="auto">
            <a:xfrm>
              <a:off x="5910781" y="5392737"/>
              <a:ext cx="3257825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4" name="Rectangle 63">
            <a:hlinkClick r:id="rId12" action="ppaction://hlinksldjump"/>
          </p:cNvPr>
          <p:cNvSpPr/>
          <p:nvPr/>
        </p:nvSpPr>
        <p:spPr>
          <a:xfrm>
            <a:off x="8405813" y="8459788"/>
            <a:ext cx="5334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56394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395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396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397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6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56382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383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56384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56385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56386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56387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56388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56389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56390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56391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392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393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hlinkClick r:id="rId13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5" name="Rectangle 84">
            <a:hlinkClick r:id="rId15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7" name="Rectangle 86">
            <a:hlinkClick r:id="rId17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8" name="Rectangle 87">
            <a:hlinkClick r:id="rId18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90" name="Rectangle 89">
            <a:hlinkClick r:id="rId20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91" name="Rectangle 90">
            <a:hlinkClick r:id="rId21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" decel="10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" decel="1000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" decel="100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" decel="100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66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7" fill="hold">
                      <p:stCondLst>
                        <p:cond delay="0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216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7" fill="hold">
                      <p:stCondLst>
                        <p:cond delay="0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241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266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" fill="hold">
                      <p:stCondLst>
                        <p:cond delay="0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291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2" fill="hold">
                      <p:stCondLst>
                        <p:cond delay="0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316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7" fill="hold">
                      <p:stCondLst>
                        <p:cond delay="0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341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2" fill="hold">
                      <p:stCondLst>
                        <p:cond delay="0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364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5" fill="hold">
                      <p:stCondLst>
                        <p:cond delay="0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8" grpId="1" animBg="1"/>
      <p:bldP spid="60" grpId="0" animBg="1"/>
      <p:bldP spid="60" grpId="1" animBg="1"/>
      <p:bldP spid="82" grpId="0" animBg="1"/>
      <p:bldP spid="82" grpId="1" animBg="1"/>
      <p:bldP spid="82" grpId="2" animBg="1"/>
      <p:bldP spid="82" grpId="3" animBg="1"/>
      <p:bldP spid="82" grpId="4" animBg="1"/>
      <p:bldP spid="82" grpId="5" animBg="1"/>
      <p:bldP spid="82" grpId="6" animBg="1"/>
      <p:bldP spid="82" grpId="7" animBg="1"/>
      <p:bldP spid="82" grpId="8" animBg="1"/>
      <p:bldP spid="82" grpId="9" animBg="1"/>
      <p:bldP spid="83" grpId="0" animBg="1"/>
      <p:bldP spid="83" grpId="1" animBg="1"/>
      <p:bldP spid="83" grpId="2" animBg="1"/>
      <p:bldP spid="83" grpId="3" animBg="1"/>
      <p:bldP spid="83" grpId="4" animBg="1"/>
      <p:bldP spid="83" grpId="5" animBg="1"/>
      <p:bldP spid="83" grpId="6" animBg="1"/>
      <p:bldP spid="83" grpId="7" animBg="1"/>
      <p:bldP spid="83" grpId="8" animBg="1"/>
      <p:bldP spid="83" grpId="9" animBg="1"/>
      <p:bldP spid="84" grpId="0" animBg="1"/>
      <p:bldP spid="84" grpId="1" animBg="1"/>
      <p:bldP spid="84" grpId="2" animBg="1"/>
      <p:bldP spid="84" grpId="3" animBg="1"/>
      <p:bldP spid="84" grpId="4" animBg="1"/>
      <p:bldP spid="84" grpId="5" animBg="1"/>
      <p:bldP spid="84" grpId="6" animBg="1"/>
      <p:bldP spid="84" grpId="7" animBg="1"/>
      <p:bldP spid="84" grpId="8" animBg="1"/>
      <p:bldP spid="84" grpId="9" animBg="1"/>
      <p:bldP spid="85" grpId="0" animBg="1"/>
      <p:bldP spid="85" grpId="1" animBg="1"/>
      <p:bldP spid="85" grpId="2" animBg="1"/>
      <p:bldP spid="85" grpId="3" animBg="1"/>
      <p:bldP spid="85" grpId="4" animBg="1"/>
      <p:bldP spid="85" grpId="5" animBg="1"/>
      <p:bldP spid="85" grpId="6" animBg="1"/>
      <p:bldP spid="85" grpId="7" animBg="1"/>
      <p:bldP spid="85" grpId="8" animBg="1"/>
      <p:bldP spid="85" grpId="9" animBg="1"/>
      <p:bldP spid="86" grpId="0" animBg="1"/>
      <p:bldP spid="86" grpId="1" animBg="1"/>
      <p:bldP spid="86" grpId="2" animBg="1"/>
      <p:bldP spid="86" grpId="3" animBg="1"/>
      <p:bldP spid="86" grpId="4" animBg="1"/>
      <p:bldP spid="86" grpId="5" animBg="1"/>
      <p:bldP spid="86" grpId="6" animBg="1"/>
      <p:bldP spid="86" grpId="7" animBg="1"/>
      <p:bldP spid="86" grpId="8" animBg="1"/>
      <p:bldP spid="86" grpId="9" animBg="1"/>
      <p:bldP spid="87" grpId="0" animBg="1"/>
      <p:bldP spid="87" grpId="1" animBg="1"/>
      <p:bldP spid="87" grpId="2" animBg="1"/>
      <p:bldP spid="87" grpId="3" animBg="1"/>
      <p:bldP spid="87" grpId="4" animBg="1"/>
      <p:bldP spid="87" grpId="5" animBg="1"/>
      <p:bldP spid="87" grpId="6" animBg="1"/>
      <p:bldP spid="87" grpId="7" animBg="1"/>
      <p:bldP spid="87" grpId="8" animBg="1"/>
      <p:bldP spid="87" grpId="9" animBg="1"/>
      <p:bldP spid="88" grpId="0" animBg="1"/>
      <p:bldP spid="88" grpId="1" animBg="1"/>
      <p:bldP spid="88" grpId="2" animBg="1"/>
      <p:bldP spid="88" grpId="3" animBg="1"/>
      <p:bldP spid="88" grpId="4" animBg="1"/>
      <p:bldP spid="88" grpId="5" animBg="1"/>
      <p:bldP spid="88" grpId="6" animBg="1"/>
      <p:bldP spid="88" grpId="7" animBg="1"/>
      <p:bldP spid="88" grpId="8" animBg="1"/>
      <p:bldP spid="88" grpId="9" animBg="1"/>
      <p:bldP spid="89" grpId="0" animBg="1"/>
      <p:bldP spid="89" grpId="1" animBg="1"/>
      <p:bldP spid="89" grpId="2" animBg="1"/>
      <p:bldP spid="89" grpId="3" animBg="1"/>
      <p:bldP spid="89" grpId="4" animBg="1"/>
      <p:bldP spid="89" grpId="5" animBg="1"/>
      <p:bldP spid="89" grpId="6" animBg="1"/>
      <p:bldP spid="89" grpId="7" animBg="1"/>
      <p:bldP spid="89" grpId="8" animBg="1"/>
      <p:bldP spid="89" grpId="9" animBg="1"/>
      <p:bldP spid="90" grpId="0" animBg="1"/>
      <p:bldP spid="90" grpId="1" animBg="1"/>
      <p:bldP spid="90" grpId="2" animBg="1"/>
      <p:bldP spid="90" grpId="3" animBg="1"/>
      <p:bldP spid="90" grpId="4" animBg="1"/>
      <p:bldP spid="90" grpId="5" animBg="1"/>
      <p:bldP spid="90" grpId="6" animBg="1"/>
      <p:bldP spid="90" grpId="7" animBg="1"/>
      <p:bldP spid="90" grpId="8" animBg="1"/>
      <p:bldP spid="90" grpId="9" animBg="1"/>
      <p:bldP spid="91" grpId="0" animBg="1"/>
      <p:bldP spid="91" grpId="1" animBg="1"/>
      <p:bldP spid="91" grpId="2" animBg="1"/>
      <p:bldP spid="91" grpId="3" animBg="1"/>
      <p:bldP spid="91" grpId="4" animBg="1"/>
      <p:bldP spid="91" grpId="5" animBg="1"/>
      <p:bldP spid="91" grpId="6" animBg="1"/>
      <p:bldP spid="91" grpId="7" animBg="1"/>
      <p:bldP spid="91" grpId="8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C:\Users\MidasN\Documents\Master\KTH\HCID Principles of Design\Assignment 3\Images\FlowerBag.jpg"/>
          <p:cNvPicPr>
            <a:picLocks noChangeAspect="1" noChangeArrowheads="1"/>
          </p:cNvPicPr>
          <p:nvPr/>
        </p:nvPicPr>
        <p:blipFill>
          <a:blip r:embed="rId2" cstate="print"/>
          <a:srcRect t="12938" b="63515"/>
          <a:stretch>
            <a:fillRect/>
          </a:stretch>
        </p:blipFill>
        <p:spPr bwMode="auto">
          <a:xfrm>
            <a:off x="0" y="8231188"/>
            <a:ext cx="4578350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MidasN\Documents\Master\KTH\HCID Principles of Design\Assignment 3\Images\Mater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8213" y="2211388"/>
            <a:ext cx="4445000" cy="618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348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57388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89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90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91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92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93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94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57395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57349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57350" name="AutoShape 12"/>
          <p:cNvSpPr>
            <a:spLocks/>
          </p:cNvSpPr>
          <p:nvPr/>
        </p:nvSpPr>
        <p:spPr bwMode="auto">
          <a:xfrm>
            <a:off x="8767763" y="801688"/>
            <a:ext cx="2671762" cy="514350"/>
          </a:xfrm>
          <a:custGeom>
            <a:avLst/>
            <a:gdLst>
              <a:gd name="T0" fmla="*/ 17010643 w 21269"/>
              <a:gd name="T1" fmla="*/ 57878 h 20946"/>
              <a:gd name="T2" fmla="*/ 165198656 w 21269"/>
              <a:gd name="T3" fmla="*/ 264714 h 20946"/>
              <a:gd name="T4" fmla="*/ 314443874 w 21269"/>
              <a:gd name="T5" fmla="*/ 57878 h 20946"/>
              <a:gd name="T6" fmla="*/ 335620492 w 21269"/>
              <a:gd name="T7" fmla="*/ 264714 h 20946"/>
              <a:gd name="T8" fmla="*/ 334563294 w 21269"/>
              <a:gd name="T9" fmla="*/ 12049088 h 20946"/>
              <a:gd name="T10" fmla="*/ 169427698 w 21269"/>
              <a:gd name="T11" fmla="*/ 12255923 h 20946"/>
              <a:gd name="T12" fmla="*/ 20182362 w 21269"/>
              <a:gd name="T13" fmla="*/ 12049088 h 20946"/>
              <a:gd name="T14" fmla="*/ 1656897 w 21269"/>
              <a:gd name="T15" fmla="*/ 6673364 h 20946"/>
              <a:gd name="T16" fmla="*/ 13823092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11334750" y="801688"/>
            <a:ext cx="427038" cy="492125"/>
            <a:chOff x="11506993" y="839787"/>
            <a:chExt cx="427038" cy="492125"/>
          </a:xfrm>
        </p:grpSpPr>
        <p:sp>
          <p:nvSpPr>
            <p:cNvPr id="57386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87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7352" name="Rectangle 82"/>
          <p:cNvSpPr>
            <a:spLocks/>
          </p:cNvSpPr>
          <p:nvPr/>
        </p:nvSpPr>
        <p:spPr bwMode="auto">
          <a:xfrm>
            <a:off x="8969375" y="857250"/>
            <a:ext cx="1222375" cy="3841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Inspiration</a:t>
            </a:r>
          </a:p>
        </p:txBody>
      </p:sp>
      <p:pic>
        <p:nvPicPr>
          <p:cNvPr id="2050" name="Picture 2" descr="C:\Users\MidasN\Documents\Master\KTH\HCID Principles of Design\Assignment 3\Images\ThornA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3413" y="2211388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C:\Users\MidasN\Documents\Master\KTH\HCID Principles of Design\Assignment 3\Images\ChurchRU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11388"/>
            <a:ext cx="4498975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5" name="Picture 5" descr="C:\Users\MidasN\Documents\Master\KTH\HCID Principles of Design\Assignment 3\Images\Done.jpg"/>
          <p:cNvPicPr>
            <a:picLocks noChangeAspect="1" noChangeArrowheads="1"/>
          </p:cNvPicPr>
          <p:nvPr/>
        </p:nvPicPr>
        <p:blipFill>
          <a:blip r:embed="rId6" cstate="print"/>
          <a:srcRect t="25143" b="42494"/>
          <a:stretch>
            <a:fillRect/>
          </a:stretch>
        </p:blipFill>
        <p:spPr bwMode="auto">
          <a:xfrm>
            <a:off x="4500563" y="7697788"/>
            <a:ext cx="8483600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8804275" y="1347788"/>
            <a:ext cx="2935288" cy="1701800"/>
            <a:chOff x="8976516" y="1385887"/>
            <a:chExt cx="2935290" cy="1701800"/>
          </a:xfrm>
        </p:grpSpPr>
        <p:sp>
          <p:nvSpPr>
            <p:cNvPr id="57381" name="AutoShape 15"/>
            <p:cNvSpPr>
              <a:spLocks/>
            </p:cNvSpPr>
            <p:nvPr/>
          </p:nvSpPr>
          <p:spPr bwMode="auto">
            <a:xfrm>
              <a:off x="8976516" y="1385887"/>
              <a:ext cx="2935290" cy="1701800"/>
            </a:xfrm>
            <a:custGeom>
              <a:avLst/>
              <a:gdLst>
                <a:gd name="T0" fmla="*/ 15694436 w 21346"/>
                <a:gd name="T1" fmla="*/ 6301311 h 21331"/>
                <a:gd name="T2" fmla="*/ 98364666 w 21346"/>
                <a:gd name="T3" fmla="*/ 6670456 h 21331"/>
                <a:gd name="T4" fmla="*/ 146318020 w 21346"/>
                <a:gd name="T5" fmla="*/ 6670456 h 21331"/>
                <a:gd name="T6" fmla="*/ 166172542 w 21346"/>
                <a:gd name="T7" fmla="*/ 6670456 h 21331"/>
                <a:gd name="T8" fmla="*/ 184362918 w 21346"/>
                <a:gd name="T9" fmla="*/ 0 h 21331"/>
                <a:gd name="T10" fmla="*/ 209171513 w 21346"/>
                <a:gd name="T11" fmla="*/ 6301311 h 21331"/>
                <a:gd name="T12" fmla="*/ 242243361 w 21346"/>
                <a:gd name="T13" fmla="*/ 6301311 h 21331"/>
                <a:gd name="T14" fmla="*/ 292673718 w 21346"/>
                <a:gd name="T15" fmla="*/ 6301311 h 21331"/>
                <a:gd name="T16" fmla="*/ 348058354 w 21346"/>
                <a:gd name="T17" fmla="*/ 6670456 h 21331"/>
                <a:gd name="T18" fmla="*/ 397675545 w 21346"/>
                <a:gd name="T19" fmla="*/ 10374828 h 21331"/>
                <a:gd name="T20" fmla="*/ 402629756 w 21346"/>
                <a:gd name="T21" fmla="*/ 34090647 h 21331"/>
                <a:gd name="T22" fmla="*/ 403045587 w 21346"/>
                <a:gd name="T23" fmla="*/ 56329731 h 21331"/>
                <a:gd name="T24" fmla="*/ 403461692 w 21346"/>
                <a:gd name="T25" fmla="*/ 80414688 h 21331"/>
                <a:gd name="T26" fmla="*/ 402629756 w 21346"/>
                <a:gd name="T27" fmla="*/ 105982706 h 21331"/>
                <a:gd name="T28" fmla="*/ 398488505 w 21346"/>
                <a:gd name="T29" fmla="*/ 127846252 h 21331"/>
                <a:gd name="T30" fmla="*/ 353031267 w 21346"/>
                <a:gd name="T31" fmla="*/ 135630602 h 21331"/>
                <a:gd name="T32" fmla="*/ 215770757 w 21346"/>
                <a:gd name="T33" fmla="*/ 134885930 h 21331"/>
                <a:gd name="T34" fmla="*/ 84315267 w 21346"/>
                <a:gd name="T35" fmla="*/ 134516706 h 21331"/>
                <a:gd name="T36" fmla="*/ 25621701 w 21346"/>
                <a:gd name="T37" fmla="*/ 134885930 h 21331"/>
                <a:gd name="T38" fmla="*/ 1645033 w 21346"/>
                <a:gd name="T39" fmla="*/ 117840572 h 21331"/>
                <a:gd name="T40" fmla="*/ 2458130 w 21346"/>
                <a:gd name="T41" fmla="*/ 24829639 h 21331"/>
                <a:gd name="T42" fmla="*/ 13217468 w 21346"/>
                <a:gd name="T43" fmla="*/ 6301311 h 2133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1346"/>
                <a:gd name="T67" fmla="*/ 0 h 21331"/>
                <a:gd name="T68" fmla="*/ 21346 w 21346"/>
                <a:gd name="T69" fmla="*/ 21331 h 2133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1346" h="21331">
                  <a:moveTo>
                    <a:pt x="830" y="990"/>
                  </a:moveTo>
                  <a:cubicBezTo>
                    <a:pt x="2273" y="990"/>
                    <a:pt x="3716" y="1048"/>
                    <a:pt x="5202" y="1048"/>
                  </a:cubicBezTo>
                  <a:cubicBezTo>
                    <a:pt x="6033" y="1048"/>
                    <a:pt x="6908" y="1048"/>
                    <a:pt x="7738" y="1048"/>
                  </a:cubicBezTo>
                  <a:cubicBezTo>
                    <a:pt x="8045" y="1048"/>
                    <a:pt x="8526" y="1164"/>
                    <a:pt x="8788" y="1048"/>
                  </a:cubicBezTo>
                  <a:cubicBezTo>
                    <a:pt x="9138" y="873"/>
                    <a:pt x="9400" y="291"/>
                    <a:pt x="9750" y="0"/>
                  </a:cubicBezTo>
                  <a:cubicBezTo>
                    <a:pt x="10275" y="466"/>
                    <a:pt x="10449" y="873"/>
                    <a:pt x="11062" y="990"/>
                  </a:cubicBezTo>
                  <a:cubicBezTo>
                    <a:pt x="11630" y="1106"/>
                    <a:pt x="12242" y="990"/>
                    <a:pt x="12811" y="990"/>
                  </a:cubicBezTo>
                  <a:cubicBezTo>
                    <a:pt x="13729" y="990"/>
                    <a:pt x="14603" y="990"/>
                    <a:pt x="15478" y="990"/>
                  </a:cubicBezTo>
                  <a:cubicBezTo>
                    <a:pt x="16440" y="990"/>
                    <a:pt x="17402" y="990"/>
                    <a:pt x="18407" y="1048"/>
                  </a:cubicBezTo>
                  <a:cubicBezTo>
                    <a:pt x="19151" y="1106"/>
                    <a:pt x="20550" y="640"/>
                    <a:pt x="21031" y="1630"/>
                  </a:cubicBezTo>
                  <a:cubicBezTo>
                    <a:pt x="21468" y="2445"/>
                    <a:pt x="21337" y="4367"/>
                    <a:pt x="21293" y="5356"/>
                  </a:cubicBezTo>
                  <a:cubicBezTo>
                    <a:pt x="21249" y="6521"/>
                    <a:pt x="21359" y="7685"/>
                    <a:pt x="21315" y="8850"/>
                  </a:cubicBezTo>
                  <a:cubicBezTo>
                    <a:pt x="21271" y="10130"/>
                    <a:pt x="21337" y="11348"/>
                    <a:pt x="21337" y="12634"/>
                  </a:cubicBezTo>
                  <a:cubicBezTo>
                    <a:pt x="21337" y="13973"/>
                    <a:pt x="21337" y="15312"/>
                    <a:pt x="21293" y="16651"/>
                  </a:cubicBezTo>
                  <a:cubicBezTo>
                    <a:pt x="21293" y="17816"/>
                    <a:pt x="21293" y="18922"/>
                    <a:pt x="21074" y="20086"/>
                  </a:cubicBezTo>
                  <a:cubicBezTo>
                    <a:pt x="20812" y="21600"/>
                    <a:pt x="19675" y="21309"/>
                    <a:pt x="18670" y="21309"/>
                  </a:cubicBezTo>
                  <a:cubicBezTo>
                    <a:pt x="16221" y="21309"/>
                    <a:pt x="13816" y="21309"/>
                    <a:pt x="11411" y="21192"/>
                  </a:cubicBezTo>
                  <a:cubicBezTo>
                    <a:pt x="9094" y="21134"/>
                    <a:pt x="6777" y="21251"/>
                    <a:pt x="4459" y="21134"/>
                  </a:cubicBezTo>
                  <a:cubicBezTo>
                    <a:pt x="3410" y="21076"/>
                    <a:pt x="2360" y="21309"/>
                    <a:pt x="1355" y="21192"/>
                  </a:cubicBezTo>
                  <a:cubicBezTo>
                    <a:pt x="87" y="21076"/>
                    <a:pt x="174" y="20028"/>
                    <a:pt x="87" y="18514"/>
                  </a:cubicBezTo>
                  <a:cubicBezTo>
                    <a:pt x="-132" y="13682"/>
                    <a:pt x="130" y="8733"/>
                    <a:pt x="130" y="3901"/>
                  </a:cubicBezTo>
                  <a:cubicBezTo>
                    <a:pt x="130" y="2969"/>
                    <a:pt x="-132" y="1281"/>
                    <a:pt x="699" y="99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82" name="AutoShape 16"/>
            <p:cNvSpPr>
              <a:spLocks/>
            </p:cNvSpPr>
            <p:nvPr/>
          </p:nvSpPr>
          <p:spPr bwMode="auto">
            <a:xfrm>
              <a:off x="9079864" y="1601787"/>
              <a:ext cx="2690494" cy="1308100"/>
            </a:xfrm>
            <a:custGeom>
              <a:avLst/>
              <a:gdLst>
                <a:gd name="T0" fmla="*/ 3487481 w 21369"/>
                <a:gd name="T1" fmla="*/ 675370 h 21474"/>
                <a:gd name="T2" fmla="*/ 25173600 w 21369"/>
                <a:gd name="T3" fmla="*/ 486106 h 21474"/>
                <a:gd name="T4" fmla="*/ 61491549 w 21369"/>
                <a:gd name="T5" fmla="*/ 864574 h 21474"/>
                <a:gd name="T6" fmla="*/ 116689669 w 21369"/>
                <a:gd name="T7" fmla="*/ 7432 h 21474"/>
                <a:gd name="T8" fmla="*/ 175533926 w 21369"/>
                <a:gd name="T9" fmla="*/ 768145 h 21474"/>
                <a:gd name="T10" fmla="*/ 274088452 w 21369"/>
                <a:gd name="T11" fmla="*/ 389616 h 21474"/>
                <a:gd name="T12" fmla="*/ 314353558 w 21369"/>
                <a:gd name="T13" fmla="*/ 200351 h 21474"/>
                <a:gd name="T14" fmla="*/ 334628763 w 21369"/>
                <a:gd name="T15" fmla="*/ 486106 h 21474"/>
                <a:gd name="T16" fmla="*/ 338591791 w 21369"/>
                <a:gd name="T17" fmla="*/ 7146792 h 21474"/>
                <a:gd name="T18" fmla="*/ 337751744 w 21369"/>
                <a:gd name="T19" fmla="*/ 13621990 h 21474"/>
                <a:gd name="T20" fmla="*/ 336626141 w 21369"/>
                <a:gd name="T21" fmla="*/ 22854225 h 21474"/>
                <a:gd name="T22" fmla="*/ 336340837 w 21369"/>
                <a:gd name="T23" fmla="*/ 36183032 h 21474"/>
                <a:gd name="T24" fmla="*/ 336055534 w 21369"/>
                <a:gd name="T25" fmla="*/ 73497875 h 21474"/>
                <a:gd name="T26" fmla="*/ 330126603 w 21369"/>
                <a:gd name="T27" fmla="*/ 79104721 h 21474"/>
                <a:gd name="T28" fmla="*/ 318015418 w 21369"/>
                <a:gd name="T29" fmla="*/ 79683601 h 21474"/>
                <a:gd name="T30" fmla="*/ 303668892 w 21369"/>
                <a:gd name="T31" fmla="*/ 79587111 h 21474"/>
                <a:gd name="T32" fmla="*/ 248185422 w 21369"/>
                <a:gd name="T33" fmla="*/ 79204927 h 21474"/>
                <a:gd name="T34" fmla="*/ 168780813 w 21369"/>
                <a:gd name="T35" fmla="*/ 78922888 h 21474"/>
                <a:gd name="T36" fmla="*/ 120066225 w 21369"/>
                <a:gd name="T37" fmla="*/ 78830114 h 21474"/>
                <a:gd name="T38" fmla="*/ 76424563 w 21369"/>
                <a:gd name="T39" fmla="*/ 79023094 h 21474"/>
                <a:gd name="T40" fmla="*/ 35303404 w 21369"/>
                <a:gd name="T41" fmla="*/ 78922888 h 21474"/>
                <a:gd name="T42" fmla="*/ 14758622 w 21369"/>
                <a:gd name="T43" fmla="*/ 78729968 h 21474"/>
                <a:gd name="T44" fmla="*/ 3772911 w 21369"/>
                <a:gd name="T45" fmla="*/ 73401385 h 21474"/>
                <a:gd name="T46" fmla="*/ 2076700 w 21369"/>
                <a:gd name="T47" fmla="*/ 63026241 h 21474"/>
                <a:gd name="T48" fmla="*/ 1807134 w 21369"/>
                <a:gd name="T49" fmla="*/ 52743887 h 21474"/>
                <a:gd name="T50" fmla="*/ 1505966 w 21369"/>
                <a:gd name="T51" fmla="*/ 38275906 h 21474"/>
                <a:gd name="T52" fmla="*/ 649929 w 21369"/>
                <a:gd name="T53" fmla="*/ 23329184 h 21474"/>
                <a:gd name="T54" fmla="*/ 951097 w 21369"/>
                <a:gd name="T55" fmla="*/ 11146932 h 21474"/>
                <a:gd name="T56" fmla="*/ 4327655 w 21369"/>
                <a:gd name="T57" fmla="*/ 486106 h 214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1369"/>
                <a:gd name="T88" fmla="*/ 0 h 21474"/>
                <a:gd name="T89" fmla="*/ 21369 w 21369"/>
                <a:gd name="T90" fmla="*/ 21474 h 2147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1369" h="21474">
                  <a:moveTo>
                    <a:pt x="220" y="182"/>
                  </a:moveTo>
                  <a:cubicBezTo>
                    <a:pt x="700" y="2"/>
                    <a:pt x="1108" y="54"/>
                    <a:pt x="1588" y="131"/>
                  </a:cubicBezTo>
                  <a:cubicBezTo>
                    <a:pt x="2334" y="233"/>
                    <a:pt x="3115" y="233"/>
                    <a:pt x="3879" y="233"/>
                  </a:cubicBezTo>
                  <a:cubicBezTo>
                    <a:pt x="5034" y="233"/>
                    <a:pt x="6206" y="2"/>
                    <a:pt x="7361" y="2"/>
                  </a:cubicBezTo>
                  <a:cubicBezTo>
                    <a:pt x="8604" y="2"/>
                    <a:pt x="9830" y="156"/>
                    <a:pt x="11073" y="207"/>
                  </a:cubicBezTo>
                  <a:cubicBezTo>
                    <a:pt x="13152" y="284"/>
                    <a:pt x="15212" y="2"/>
                    <a:pt x="17290" y="105"/>
                  </a:cubicBezTo>
                  <a:cubicBezTo>
                    <a:pt x="18143" y="156"/>
                    <a:pt x="18978" y="2"/>
                    <a:pt x="19830" y="54"/>
                  </a:cubicBezTo>
                  <a:cubicBezTo>
                    <a:pt x="20186" y="79"/>
                    <a:pt x="20790" y="-126"/>
                    <a:pt x="21109" y="131"/>
                  </a:cubicBezTo>
                  <a:cubicBezTo>
                    <a:pt x="21447" y="413"/>
                    <a:pt x="21359" y="1431"/>
                    <a:pt x="21359" y="1926"/>
                  </a:cubicBezTo>
                  <a:cubicBezTo>
                    <a:pt x="21359" y="3064"/>
                    <a:pt x="21306" y="3005"/>
                    <a:pt x="21306" y="3671"/>
                  </a:cubicBezTo>
                  <a:cubicBezTo>
                    <a:pt x="21306" y="4524"/>
                    <a:pt x="21217" y="5332"/>
                    <a:pt x="21235" y="6159"/>
                  </a:cubicBezTo>
                  <a:cubicBezTo>
                    <a:pt x="21253" y="7339"/>
                    <a:pt x="21270" y="8570"/>
                    <a:pt x="21217" y="9751"/>
                  </a:cubicBezTo>
                  <a:cubicBezTo>
                    <a:pt x="21075" y="13085"/>
                    <a:pt x="21270" y="16446"/>
                    <a:pt x="21199" y="19807"/>
                  </a:cubicBezTo>
                  <a:cubicBezTo>
                    <a:pt x="21199" y="20243"/>
                    <a:pt x="21127" y="21164"/>
                    <a:pt x="20825" y="21318"/>
                  </a:cubicBezTo>
                  <a:cubicBezTo>
                    <a:pt x="20665" y="21395"/>
                    <a:pt x="20257" y="21474"/>
                    <a:pt x="20061" y="21474"/>
                  </a:cubicBezTo>
                  <a:cubicBezTo>
                    <a:pt x="19759" y="21474"/>
                    <a:pt x="19458" y="21448"/>
                    <a:pt x="19156" y="21448"/>
                  </a:cubicBezTo>
                  <a:cubicBezTo>
                    <a:pt x="18001" y="21448"/>
                    <a:pt x="16835" y="21345"/>
                    <a:pt x="15656" y="21345"/>
                  </a:cubicBezTo>
                  <a:cubicBezTo>
                    <a:pt x="13589" y="21345"/>
                    <a:pt x="12317" y="21448"/>
                    <a:pt x="10647" y="21269"/>
                  </a:cubicBezTo>
                  <a:cubicBezTo>
                    <a:pt x="9617" y="21192"/>
                    <a:pt x="8586" y="21167"/>
                    <a:pt x="7574" y="21244"/>
                  </a:cubicBezTo>
                  <a:cubicBezTo>
                    <a:pt x="6650" y="21295"/>
                    <a:pt x="5997" y="21296"/>
                    <a:pt x="4821" y="21296"/>
                  </a:cubicBezTo>
                  <a:cubicBezTo>
                    <a:pt x="3965" y="21296"/>
                    <a:pt x="3098" y="21294"/>
                    <a:pt x="2227" y="21269"/>
                  </a:cubicBezTo>
                  <a:cubicBezTo>
                    <a:pt x="1819" y="21269"/>
                    <a:pt x="1321" y="21346"/>
                    <a:pt x="931" y="21217"/>
                  </a:cubicBezTo>
                  <a:cubicBezTo>
                    <a:pt x="398" y="21064"/>
                    <a:pt x="273" y="20474"/>
                    <a:pt x="238" y="19781"/>
                  </a:cubicBezTo>
                  <a:cubicBezTo>
                    <a:pt x="202" y="18832"/>
                    <a:pt x="148" y="17908"/>
                    <a:pt x="131" y="16985"/>
                  </a:cubicBezTo>
                  <a:cubicBezTo>
                    <a:pt x="113" y="16035"/>
                    <a:pt x="114" y="15138"/>
                    <a:pt x="114" y="14214"/>
                  </a:cubicBezTo>
                  <a:cubicBezTo>
                    <a:pt x="132" y="12906"/>
                    <a:pt x="95" y="11623"/>
                    <a:pt x="95" y="10315"/>
                  </a:cubicBezTo>
                  <a:cubicBezTo>
                    <a:pt x="95" y="8981"/>
                    <a:pt x="41" y="7647"/>
                    <a:pt x="41" y="6287"/>
                  </a:cubicBezTo>
                  <a:cubicBezTo>
                    <a:pt x="41" y="5184"/>
                    <a:pt x="131" y="4107"/>
                    <a:pt x="60" y="3004"/>
                  </a:cubicBezTo>
                  <a:cubicBezTo>
                    <a:pt x="42" y="2670"/>
                    <a:pt x="-153" y="79"/>
                    <a:pt x="273" y="131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83" name="Rectangle 77"/>
            <p:cNvSpPr>
              <a:spLocks/>
            </p:cNvSpPr>
            <p:nvPr/>
          </p:nvSpPr>
          <p:spPr bwMode="auto">
            <a:xfrm>
              <a:off x="9382916" y="1818143"/>
              <a:ext cx="1396536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Inspiration</a:t>
              </a:r>
            </a:p>
          </p:txBody>
        </p:sp>
        <p:sp>
          <p:nvSpPr>
            <p:cNvPr id="57384" name="Rectangle 78"/>
            <p:cNvSpPr>
              <a:spLocks/>
            </p:cNvSpPr>
            <p:nvPr/>
          </p:nvSpPr>
          <p:spPr bwMode="auto">
            <a:xfrm>
              <a:off x="9384503" y="2224543"/>
              <a:ext cx="1050929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Pictures</a:t>
              </a:r>
            </a:p>
          </p:txBody>
        </p:sp>
        <p:sp>
          <p:nvSpPr>
            <p:cNvPr id="57385" name="AutoShape 15"/>
            <p:cNvSpPr>
              <a:spLocks/>
            </p:cNvSpPr>
            <p:nvPr/>
          </p:nvSpPr>
          <p:spPr bwMode="auto">
            <a:xfrm>
              <a:off x="11073606" y="1906587"/>
              <a:ext cx="304800" cy="290513"/>
            </a:xfrm>
            <a:custGeom>
              <a:avLst/>
              <a:gdLst>
                <a:gd name="T0" fmla="*/ 0 w 21600"/>
                <a:gd name="T1" fmla="*/ 1645231 h 21600"/>
                <a:gd name="T2" fmla="*/ 1394855 w 21600"/>
                <a:gd name="T3" fmla="*/ 3907306 h 21600"/>
                <a:gd name="T4" fmla="*/ 4301067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1339513" y="801688"/>
            <a:ext cx="428625" cy="492125"/>
            <a:chOff x="11506993" y="839787"/>
            <a:chExt cx="427038" cy="492125"/>
          </a:xfrm>
        </p:grpSpPr>
        <p:sp>
          <p:nvSpPr>
            <p:cNvPr id="57379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80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7" name="Rectangle 56">
            <a:hlinkClick r:id="rId7" action="ppaction://hlinksldjump"/>
          </p:cNvPr>
          <p:cNvSpPr/>
          <p:nvPr/>
        </p:nvSpPr>
        <p:spPr>
          <a:xfrm>
            <a:off x="9148763" y="2173288"/>
            <a:ext cx="1295400" cy="457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7359" name="Group 42"/>
          <p:cNvGrpSpPr>
            <a:grpSpLocks/>
          </p:cNvGrpSpPr>
          <p:nvPr/>
        </p:nvGrpSpPr>
        <p:grpSpPr bwMode="auto">
          <a:xfrm>
            <a:off x="309563" y="515938"/>
            <a:ext cx="631825" cy="703262"/>
            <a:chOff x="405606" y="306387"/>
            <a:chExt cx="631825" cy="703941"/>
          </a:xfrm>
        </p:grpSpPr>
        <p:sp>
          <p:nvSpPr>
            <p:cNvPr id="57377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78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6" name="Rectangle 45">
            <a:hlinkClick r:id="rId8" action="ppaction://hlinksldjump"/>
          </p:cNvPr>
          <p:cNvSpPr/>
          <p:nvPr/>
        </p:nvSpPr>
        <p:spPr>
          <a:xfrm>
            <a:off x="233363" y="47783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utoShape 60"/>
          <p:cNvSpPr>
            <a:spLocks/>
          </p:cNvSpPr>
          <p:nvPr/>
        </p:nvSpPr>
        <p:spPr bwMode="auto">
          <a:xfrm>
            <a:off x="12053888" y="647700"/>
            <a:ext cx="682625" cy="676275"/>
          </a:xfrm>
          <a:custGeom>
            <a:avLst/>
            <a:gdLst>
              <a:gd name="T0" fmla="*/ 4919282 w 21185"/>
              <a:gd name="T1" fmla="*/ 349954 h 20861"/>
              <a:gd name="T2" fmla="*/ 15128528 w 21185"/>
              <a:gd name="T3" fmla="*/ 181801 h 20861"/>
              <a:gd name="T4" fmla="*/ 21990417 w 21185"/>
              <a:gd name="T5" fmla="*/ 4217406 h 20861"/>
              <a:gd name="T6" fmla="*/ 21823249 w 21185"/>
              <a:gd name="T7" fmla="*/ 13970081 h 20861"/>
              <a:gd name="T8" fmla="*/ 18140523 w 21185"/>
              <a:gd name="T9" fmla="*/ 21704988 h 20861"/>
              <a:gd name="T10" fmla="*/ 7764138 w 21185"/>
              <a:gd name="T11" fmla="*/ 21536835 h 20861"/>
              <a:gd name="T12" fmla="*/ 400778 w 21185"/>
              <a:gd name="T13" fmla="*/ 17669384 h 20861"/>
              <a:gd name="T14" fmla="*/ 233610 w 21185"/>
              <a:gd name="T15" fmla="*/ 7916705 h 20861"/>
              <a:gd name="T16" fmla="*/ 5086451 w 21185"/>
              <a:gd name="T17" fmla="*/ 518107 h 20861"/>
              <a:gd name="T18" fmla="*/ 5253619 w 21185"/>
              <a:gd name="T19" fmla="*/ 686260 h 208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185"/>
              <a:gd name="T31" fmla="*/ 0 h 20861"/>
              <a:gd name="T32" fmla="*/ 21185 w 21185"/>
              <a:gd name="T33" fmla="*/ 20861 h 208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185" h="20861">
                <a:moveTo>
                  <a:pt x="4738" y="333"/>
                </a:moveTo>
                <a:cubicBezTo>
                  <a:pt x="7801" y="-307"/>
                  <a:pt x="11347" y="173"/>
                  <a:pt x="14571" y="173"/>
                </a:cubicBezTo>
                <a:cubicBezTo>
                  <a:pt x="17956" y="173"/>
                  <a:pt x="21341" y="-467"/>
                  <a:pt x="21180" y="4013"/>
                </a:cubicBezTo>
                <a:cubicBezTo>
                  <a:pt x="21019" y="7053"/>
                  <a:pt x="21180" y="10253"/>
                  <a:pt x="21019" y="13293"/>
                </a:cubicBezTo>
                <a:cubicBezTo>
                  <a:pt x="20857" y="16653"/>
                  <a:pt x="21341" y="20173"/>
                  <a:pt x="17472" y="20653"/>
                </a:cubicBezTo>
                <a:cubicBezTo>
                  <a:pt x="14087" y="21133"/>
                  <a:pt x="10702" y="20653"/>
                  <a:pt x="7478" y="20493"/>
                </a:cubicBezTo>
                <a:cubicBezTo>
                  <a:pt x="3610" y="20333"/>
                  <a:pt x="1192" y="21133"/>
                  <a:pt x="386" y="16813"/>
                </a:cubicBezTo>
                <a:cubicBezTo>
                  <a:pt x="-259" y="13773"/>
                  <a:pt x="63" y="10573"/>
                  <a:pt x="225" y="7533"/>
                </a:cubicBezTo>
                <a:cubicBezTo>
                  <a:pt x="386" y="4333"/>
                  <a:pt x="225" y="333"/>
                  <a:pt x="4899" y="493"/>
                </a:cubicBezTo>
                <a:cubicBezTo>
                  <a:pt x="5060" y="493"/>
                  <a:pt x="5060" y="653"/>
                  <a:pt x="5060" y="6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AutoShape 61"/>
          <p:cNvSpPr>
            <a:spLocks/>
          </p:cNvSpPr>
          <p:nvPr/>
        </p:nvSpPr>
        <p:spPr bwMode="auto">
          <a:xfrm>
            <a:off x="12215813" y="865188"/>
            <a:ext cx="322262" cy="227012"/>
          </a:xfrm>
          <a:custGeom>
            <a:avLst/>
            <a:gdLst>
              <a:gd name="T0" fmla="*/ 1500951 w 19410"/>
              <a:gd name="T1" fmla="*/ 0 h 18972"/>
              <a:gd name="T2" fmla="*/ 206473 w 19410"/>
              <a:gd name="T3" fmla="*/ 123701 h 18972"/>
              <a:gd name="T4" fmla="*/ 33903 w 19410"/>
              <a:gd name="T5" fmla="*/ 2535936 h 18972"/>
              <a:gd name="T6" fmla="*/ 5297831 w 19410"/>
              <a:gd name="T7" fmla="*/ 1917421 h 18972"/>
              <a:gd name="T8" fmla="*/ 0 60000 65536"/>
              <a:gd name="T9" fmla="*/ 0 60000 65536"/>
              <a:gd name="T10" fmla="*/ 0 60000 65536"/>
              <a:gd name="T11" fmla="*/ 0 60000 65536"/>
              <a:gd name="T12" fmla="*/ 0 w 19410"/>
              <a:gd name="T13" fmla="*/ 0 h 18972"/>
              <a:gd name="T14" fmla="*/ 19410 w 19410"/>
              <a:gd name="T15" fmla="*/ 18972 h 189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10" h="18972">
                <a:moveTo>
                  <a:pt x="5445" y="0"/>
                </a:moveTo>
                <a:cubicBezTo>
                  <a:pt x="3880" y="432"/>
                  <a:pt x="2314" y="864"/>
                  <a:pt x="749" y="864"/>
                </a:cubicBezTo>
                <a:cubicBezTo>
                  <a:pt x="123" y="6048"/>
                  <a:pt x="-190" y="12528"/>
                  <a:pt x="123" y="17712"/>
                </a:cubicBezTo>
                <a:cubicBezTo>
                  <a:pt x="4193" y="18576"/>
                  <a:pt x="21410" y="21600"/>
                  <a:pt x="19219" y="1339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AutoShape 62"/>
          <p:cNvSpPr>
            <a:spLocks/>
          </p:cNvSpPr>
          <p:nvPr/>
        </p:nvSpPr>
        <p:spPr bwMode="auto">
          <a:xfrm>
            <a:off x="12339638" y="776288"/>
            <a:ext cx="306387" cy="171450"/>
          </a:xfrm>
          <a:custGeom>
            <a:avLst/>
            <a:gdLst>
              <a:gd name="T0" fmla="*/ 0 w 21600"/>
              <a:gd name="T1" fmla="*/ 1360884 h 21600"/>
              <a:gd name="T2" fmla="*/ 3167332 w 21600"/>
              <a:gd name="T3" fmla="*/ 412361 h 21600"/>
              <a:gd name="T4" fmla="*/ 3093686 w 21600"/>
              <a:gd name="T5" fmla="*/ 0 h 21600"/>
              <a:gd name="T6" fmla="*/ 4345972 w 21600"/>
              <a:gd name="T7" fmla="*/ 701048 h 21600"/>
              <a:gd name="T8" fmla="*/ 3020054 w 21600"/>
              <a:gd name="T9" fmla="*/ 1319617 h 21600"/>
              <a:gd name="T10" fmla="*/ 2872761 w 21600"/>
              <a:gd name="T11" fmla="*/ 1030994 h 21600"/>
              <a:gd name="T12" fmla="*/ 147279 w 21600"/>
              <a:gd name="T13" fmla="*/ 1360884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21600"/>
                </a:moveTo>
                <a:cubicBezTo>
                  <a:pt x="1831" y="8509"/>
                  <a:pt x="9519" y="7200"/>
                  <a:pt x="15742" y="6545"/>
                </a:cubicBezTo>
                <a:cubicBezTo>
                  <a:pt x="15376" y="4582"/>
                  <a:pt x="15742" y="1964"/>
                  <a:pt x="15376" y="0"/>
                </a:cubicBezTo>
                <a:cubicBezTo>
                  <a:pt x="17573" y="3927"/>
                  <a:pt x="19403" y="7855"/>
                  <a:pt x="21600" y="11127"/>
                </a:cubicBezTo>
                <a:cubicBezTo>
                  <a:pt x="19769" y="14400"/>
                  <a:pt x="17207" y="17673"/>
                  <a:pt x="15010" y="20945"/>
                </a:cubicBezTo>
                <a:cubicBezTo>
                  <a:pt x="14644" y="19636"/>
                  <a:pt x="14278" y="17673"/>
                  <a:pt x="14278" y="16364"/>
                </a:cubicBezTo>
                <a:cubicBezTo>
                  <a:pt x="9885" y="16364"/>
                  <a:pt x="3661" y="14400"/>
                  <a:pt x="732" y="2160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" name="Rectangle 50">
            <a:hlinkClick r:id="rId9" action="ppaction://hlinksldjump"/>
          </p:cNvPr>
          <p:cNvSpPr/>
          <p:nvPr/>
        </p:nvSpPr>
        <p:spPr>
          <a:xfrm>
            <a:off x="12065000" y="649288"/>
            <a:ext cx="747713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" name="Group 55"/>
          <p:cNvGrpSpPr>
            <a:grpSpLocks/>
          </p:cNvGrpSpPr>
          <p:nvPr/>
        </p:nvGrpSpPr>
        <p:grpSpPr bwMode="auto">
          <a:xfrm>
            <a:off x="2005013" y="4802188"/>
            <a:ext cx="609600" cy="609600"/>
            <a:chOff x="2005806" y="4802187"/>
            <a:chExt cx="609600" cy="609600"/>
          </a:xfrm>
        </p:grpSpPr>
        <p:sp>
          <p:nvSpPr>
            <p:cNvPr id="57375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76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0" y="2211388"/>
            <a:ext cx="4519613" cy="6096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6043613" y="4802188"/>
            <a:ext cx="609600" cy="609600"/>
            <a:chOff x="2005806" y="4802187"/>
            <a:chExt cx="609600" cy="609600"/>
          </a:xfrm>
        </p:grpSpPr>
        <p:sp>
          <p:nvSpPr>
            <p:cNvPr id="57373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74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4519613" y="2211388"/>
            <a:ext cx="4038600" cy="5410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10539413" y="4878388"/>
            <a:ext cx="609600" cy="609600"/>
            <a:chOff x="2005806" y="4802187"/>
            <a:chExt cx="609600" cy="609600"/>
          </a:xfrm>
        </p:grpSpPr>
        <p:sp>
          <p:nvSpPr>
            <p:cNvPr id="57371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72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8534400" y="2287588"/>
            <a:ext cx="4519613" cy="5410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0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0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5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8" grpId="0" animBg="1"/>
      <p:bldP spid="58" grpId="1" animBg="1"/>
      <p:bldP spid="62" grpId="0" animBg="1"/>
      <p:bldP spid="62" grpId="1" animBg="1"/>
      <p:bldP spid="70" grpId="0" animBg="1"/>
      <p:bldP spid="7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2" cstate="print"/>
          <a:srcRect l="50746" b="1266"/>
          <a:stretch>
            <a:fillRect/>
          </a:stretch>
        </p:blipFill>
        <p:spPr bwMode="auto">
          <a:xfrm>
            <a:off x="3833813" y="2211388"/>
            <a:ext cx="372268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 descr="C:\Users\MidasN\Documents\Master\KTH\HCID Principles of Design\Assignment 3\Images\4369690448968_0hr7O1Sk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6713" y="7164388"/>
            <a:ext cx="75565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C:\Users\MidasN\Documents\Master\KTH\HCID Principles of Design\Assignment 3\Images\3480743814853_1ZgR4zXp_l.jpg"/>
          <p:cNvPicPr>
            <a:picLocks noChangeAspect="1" noChangeArrowheads="1"/>
          </p:cNvPicPr>
          <p:nvPr/>
        </p:nvPicPr>
        <p:blipFill>
          <a:blip r:embed="rId4" cstate="print"/>
          <a:srcRect r="28677" b="2499"/>
          <a:stretch>
            <a:fillRect/>
          </a:stretch>
        </p:blipFill>
        <p:spPr bwMode="auto">
          <a:xfrm>
            <a:off x="7567613" y="2211388"/>
            <a:ext cx="543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" descr="C:\Users\MidasN\Documents\Master\KTH\HCID Principles of Design\Assignment 3\Images\4369690448963_HEYTJUBJ_l.jpg"/>
          <p:cNvPicPr>
            <a:picLocks noChangeAspect="1" noChangeArrowheads="1"/>
          </p:cNvPicPr>
          <p:nvPr/>
        </p:nvPicPr>
        <p:blipFill>
          <a:blip r:embed="rId2" cstate="print"/>
          <a:srcRect r="51271" b="5190"/>
          <a:stretch>
            <a:fillRect/>
          </a:stretch>
        </p:blipFill>
        <p:spPr bwMode="auto">
          <a:xfrm>
            <a:off x="0" y="2211388"/>
            <a:ext cx="3833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374" name="Group 19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58412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13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14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15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16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17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18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58419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58375" name="TextBox 28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Moodboard</a:t>
            </a:r>
          </a:p>
        </p:txBody>
      </p:sp>
      <p:sp>
        <p:nvSpPr>
          <p:cNvPr id="58376" name="AutoShape 12"/>
          <p:cNvSpPr>
            <a:spLocks/>
          </p:cNvSpPr>
          <p:nvPr/>
        </p:nvSpPr>
        <p:spPr bwMode="auto">
          <a:xfrm>
            <a:off x="8778875" y="801688"/>
            <a:ext cx="2671763" cy="514350"/>
          </a:xfrm>
          <a:custGeom>
            <a:avLst/>
            <a:gdLst>
              <a:gd name="T0" fmla="*/ 17010649 w 21269"/>
              <a:gd name="T1" fmla="*/ 57878 h 20946"/>
              <a:gd name="T2" fmla="*/ 165198843 w 21269"/>
              <a:gd name="T3" fmla="*/ 264714 h 20946"/>
              <a:gd name="T4" fmla="*/ 314444243 w 21269"/>
              <a:gd name="T5" fmla="*/ 57878 h 20946"/>
              <a:gd name="T6" fmla="*/ 335620617 w 21269"/>
              <a:gd name="T7" fmla="*/ 264714 h 20946"/>
              <a:gd name="T8" fmla="*/ 334563419 w 21269"/>
              <a:gd name="T9" fmla="*/ 12049088 h 20946"/>
              <a:gd name="T10" fmla="*/ 169427762 w 21269"/>
              <a:gd name="T11" fmla="*/ 12255923 h 20946"/>
              <a:gd name="T12" fmla="*/ 20182369 w 21269"/>
              <a:gd name="T13" fmla="*/ 12049088 h 20946"/>
              <a:gd name="T14" fmla="*/ 1656897 w 21269"/>
              <a:gd name="T15" fmla="*/ 6673364 h 20946"/>
              <a:gd name="T16" fmla="*/ 13823097 w 21269"/>
              <a:gd name="T17" fmla="*/ 470935 h 209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69"/>
              <a:gd name="T28" fmla="*/ 0 h 20946"/>
              <a:gd name="T29" fmla="*/ 21269 w 21269"/>
              <a:gd name="T30" fmla="*/ 20946 h 209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69" h="20946">
                <a:moveTo>
                  <a:pt x="1078" y="96"/>
                </a:moveTo>
                <a:cubicBezTo>
                  <a:pt x="4570" y="96"/>
                  <a:pt x="6895" y="439"/>
                  <a:pt x="10469" y="439"/>
                </a:cubicBezTo>
                <a:cubicBezTo>
                  <a:pt x="13623" y="439"/>
                  <a:pt x="16775" y="-247"/>
                  <a:pt x="19927" y="96"/>
                </a:cubicBezTo>
                <a:cubicBezTo>
                  <a:pt x="20397" y="96"/>
                  <a:pt x="20799" y="439"/>
                  <a:pt x="21269" y="439"/>
                </a:cubicBezTo>
                <a:cubicBezTo>
                  <a:pt x="20799" y="6610"/>
                  <a:pt x="21135" y="13810"/>
                  <a:pt x="21202" y="19982"/>
                </a:cubicBezTo>
                <a:cubicBezTo>
                  <a:pt x="17781" y="21010"/>
                  <a:pt x="14158" y="21353"/>
                  <a:pt x="10737" y="20325"/>
                </a:cubicBezTo>
                <a:cubicBezTo>
                  <a:pt x="7652" y="19296"/>
                  <a:pt x="4316" y="19982"/>
                  <a:pt x="1279" y="19982"/>
                </a:cubicBezTo>
                <a:cubicBezTo>
                  <a:pt x="0" y="19982"/>
                  <a:pt x="239" y="16553"/>
                  <a:pt x="105" y="11067"/>
                </a:cubicBezTo>
                <a:cubicBezTo>
                  <a:pt x="38" y="7982"/>
                  <a:pt x="-331" y="-247"/>
                  <a:pt x="876" y="781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11345863" y="801688"/>
            <a:ext cx="427037" cy="492125"/>
            <a:chOff x="11506993" y="839787"/>
            <a:chExt cx="427038" cy="492125"/>
          </a:xfrm>
        </p:grpSpPr>
        <p:sp>
          <p:nvSpPr>
            <p:cNvPr id="58410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11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8378" name="Rectangle 82"/>
          <p:cNvSpPr>
            <a:spLocks/>
          </p:cNvSpPr>
          <p:nvPr/>
        </p:nvSpPr>
        <p:spPr bwMode="auto">
          <a:xfrm>
            <a:off x="8980488" y="857250"/>
            <a:ext cx="923925" cy="3841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 sz="2000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Pictures</a:t>
            </a:r>
          </a:p>
        </p:txBody>
      </p: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8815388" y="1347788"/>
            <a:ext cx="2935287" cy="1701800"/>
            <a:chOff x="8976516" y="1385887"/>
            <a:chExt cx="2935290" cy="1701800"/>
          </a:xfrm>
        </p:grpSpPr>
        <p:sp>
          <p:nvSpPr>
            <p:cNvPr id="58405" name="AutoShape 15"/>
            <p:cNvSpPr>
              <a:spLocks/>
            </p:cNvSpPr>
            <p:nvPr/>
          </p:nvSpPr>
          <p:spPr bwMode="auto">
            <a:xfrm>
              <a:off x="8976516" y="1385887"/>
              <a:ext cx="2935290" cy="1701800"/>
            </a:xfrm>
            <a:custGeom>
              <a:avLst/>
              <a:gdLst>
                <a:gd name="T0" fmla="*/ 15694436 w 21346"/>
                <a:gd name="T1" fmla="*/ 6301311 h 21331"/>
                <a:gd name="T2" fmla="*/ 98364666 w 21346"/>
                <a:gd name="T3" fmla="*/ 6670456 h 21331"/>
                <a:gd name="T4" fmla="*/ 146318020 w 21346"/>
                <a:gd name="T5" fmla="*/ 6670456 h 21331"/>
                <a:gd name="T6" fmla="*/ 166172542 w 21346"/>
                <a:gd name="T7" fmla="*/ 6670456 h 21331"/>
                <a:gd name="T8" fmla="*/ 184362918 w 21346"/>
                <a:gd name="T9" fmla="*/ 0 h 21331"/>
                <a:gd name="T10" fmla="*/ 209171513 w 21346"/>
                <a:gd name="T11" fmla="*/ 6301311 h 21331"/>
                <a:gd name="T12" fmla="*/ 242243361 w 21346"/>
                <a:gd name="T13" fmla="*/ 6301311 h 21331"/>
                <a:gd name="T14" fmla="*/ 292673718 w 21346"/>
                <a:gd name="T15" fmla="*/ 6301311 h 21331"/>
                <a:gd name="T16" fmla="*/ 348058354 w 21346"/>
                <a:gd name="T17" fmla="*/ 6670456 h 21331"/>
                <a:gd name="T18" fmla="*/ 397675545 w 21346"/>
                <a:gd name="T19" fmla="*/ 10374828 h 21331"/>
                <a:gd name="T20" fmla="*/ 402629756 w 21346"/>
                <a:gd name="T21" fmla="*/ 34090647 h 21331"/>
                <a:gd name="T22" fmla="*/ 403045587 w 21346"/>
                <a:gd name="T23" fmla="*/ 56329731 h 21331"/>
                <a:gd name="T24" fmla="*/ 403461692 w 21346"/>
                <a:gd name="T25" fmla="*/ 80414688 h 21331"/>
                <a:gd name="T26" fmla="*/ 402629756 w 21346"/>
                <a:gd name="T27" fmla="*/ 105982706 h 21331"/>
                <a:gd name="T28" fmla="*/ 398488505 w 21346"/>
                <a:gd name="T29" fmla="*/ 127846252 h 21331"/>
                <a:gd name="T30" fmla="*/ 353031267 w 21346"/>
                <a:gd name="T31" fmla="*/ 135630602 h 21331"/>
                <a:gd name="T32" fmla="*/ 215770757 w 21346"/>
                <a:gd name="T33" fmla="*/ 134885930 h 21331"/>
                <a:gd name="T34" fmla="*/ 84315267 w 21346"/>
                <a:gd name="T35" fmla="*/ 134516706 h 21331"/>
                <a:gd name="T36" fmla="*/ 25621701 w 21346"/>
                <a:gd name="T37" fmla="*/ 134885930 h 21331"/>
                <a:gd name="T38" fmla="*/ 1645033 w 21346"/>
                <a:gd name="T39" fmla="*/ 117840572 h 21331"/>
                <a:gd name="T40" fmla="*/ 2458130 w 21346"/>
                <a:gd name="T41" fmla="*/ 24829639 h 21331"/>
                <a:gd name="T42" fmla="*/ 13217468 w 21346"/>
                <a:gd name="T43" fmla="*/ 6301311 h 2133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1346"/>
                <a:gd name="T67" fmla="*/ 0 h 21331"/>
                <a:gd name="T68" fmla="*/ 21346 w 21346"/>
                <a:gd name="T69" fmla="*/ 21331 h 2133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1346" h="21331">
                  <a:moveTo>
                    <a:pt x="830" y="990"/>
                  </a:moveTo>
                  <a:cubicBezTo>
                    <a:pt x="2273" y="990"/>
                    <a:pt x="3716" y="1048"/>
                    <a:pt x="5202" y="1048"/>
                  </a:cubicBezTo>
                  <a:cubicBezTo>
                    <a:pt x="6033" y="1048"/>
                    <a:pt x="6908" y="1048"/>
                    <a:pt x="7738" y="1048"/>
                  </a:cubicBezTo>
                  <a:cubicBezTo>
                    <a:pt x="8045" y="1048"/>
                    <a:pt x="8526" y="1164"/>
                    <a:pt x="8788" y="1048"/>
                  </a:cubicBezTo>
                  <a:cubicBezTo>
                    <a:pt x="9138" y="873"/>
                    <a:pt x="9400" y="291"/>
                    <a:pt x="9750" y="0"/>
                  </a:cubicBezTo>
                  <a:cubicBezTo>
                    <a:pt x="10275" y="466"/>
                    <a:pt x="10449" y="873"/>
                    <a:pt x="11062" y="990"/>
                  </a:cubicBezTo>
                  <a:cubicBezTo>
                    <a:pt x="11630" y="1106"/>
                    <a:pt x="12242" y="990"/>
                    <a:pt x="12811" y="990"/>
                  </a:cubicBezTo>
                  <a:cubicBezTo>
                    <a:pt x="13729" y="990"/>
                    <a:pt x="14603" y="990"/>
                    <a:pt x="15478" y="990"/>
                  </a:cubicBezTo>
                  <a:cubicBezTo>
                    <a:pt x="16440" y="990"/>
                    <a:pt x="17402" y="990"/>
                    <a:pt x="18407" y="1048"/>
                  </a:cubicBezTo>
                  <a:cubicBezTo>
                    <a:pt x="19151" y="1106"/>
                    <a:pt x="20550" y="640"/>
                    <a:pt x="21031" y="1630"/>
                  </a:cubicBezTo>
                  <a:cubicBezTo>
                    <a:pt x="21468" y="2445"/>
                    <a:pt x="21337" y="4367"/>
                    <a:pt x="21293" y="5356"/>
                  </a:cubicBezTo>
                  <a:cubicBezTo>
                    <a:pt x="21249" y="6521"/>
                    <a:pt x="21359" y="7685"/>
                    <a:pt x="21315" y="8850"/>
                  </a:cubicBezTo>
                  <a:cubicBezTo>
                    <a:pt x="21271" y="10130"/>
                    <a:pt x="21337" y="11348"/>
                    <a:pt x="21337" y="12634"/>
                  </a:cubicBezTo>
                  <a:cubicBezTo>
                    <a:pt x="21337" y="13973"/>
                    <a:pt x="21337" y="15312"/>
                    <a:pt x="21293" y="16651"/>
                  </a:cubicBezTo>
                  <a:cubicBezTo>
                    <a:pt x="21293" y="17816"/>
                    <a:pt x="21293" y="18922"/>
                    <a:pt x="21074" y="20086"/>
                  </a:cubicBezTo>
                  <a:cubicBezTo>
                    <a:pt x="20812" y="21600"/>
                    <a:pt x="19675" y="21309"/>
                    <a:pt x="18670" y="21309"/>
                  </a:cubicBezTo>
                  <a:cubicBezTo>
                    <a:pt x="16221" y="21309"/>
                    <a:pt x="13816" y="21309"/>
                    <a:pt x="11411" y="21192"/>
                  </a:cubicBezTo>
                  <a:cubicBezTo>
                    <a:pt x="9094" y="21134"/>
                    <a:pt x="6777" y="21251"/>
                    <a:pt x="4459" y="21134"/>
                  </a:cubicBezTo>
                  <a:cubicBezTo>
                    <a:pt x="3410" y="21076"/>
                    <a:pt x="2360" y="21309"/>
                    <a:pt x="1355" y="21192"/>
                  </a:cubicBezTo>
                  <a:cubicBezTo>
                    <a:pt x="87" y="21076"/>
                    <a:pt x="174" y="20028"/>
                    <a:pt x="87" y="18514"/>
                  </a:cubicBezTo>
                  <a:cubicBezTo>
                    <a:pt x="-132" y="13682"/>
                    <a:pt x="130" y="8733"/>
                    <a:pt x="130" y="3901"/>
                  </a:cubicBezTo>
                  <a:cubicBezTo>
                    <a:pt x="130" y="2969"/>
                    <a:pt x="-132" y="1281"/>
                    <a:pt x="699" y="99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06" name="AutoShape 16"/>
            <p:cNvSpPr>
              <a:spLocks/>
            </p:cNvSpPr>
            <p:nvPr/>
          </p:nvSpPr>
          <p:spPr bwMode="auto">
            <a:xfrm>
              <a:off x="9079864" y="1601787"/>
              <a:ext cx="2690494" cy="1308100"/>
            </a:xfrm>
            <a:custGeom>
              <a:avLst/>
              <a:gdLst>
                <a:gd name="T0" fmla="*/ 3487481 w 21369"/>
                <a:gd name="T1" fmla="*/ 675370 h 21474"/>
                <a:gd name="T2" fmla="*/ 25173600 w 21369"/>
                <a:gd name="T3" fmla="*/ 486106 h 21474"/>
                <a:gd name="T4" fmla="*/ 61491549 w 21369"/>
                <a:gd name="T5" fmla="*/ 864574 h 21474"/>
                <a:gd name="T6" fmla="*/ 116689669 w 21369"/>
                <a:gd name="T7" fmla="*/ 7432 h 21474"/>
                <a:gd name="T8" fmla="*/ 175533926 w 21369"/>
                <a:gd name="T9" fmla="*/ 768145 h 21474"/>
                <a:gd name="T10" fmla="*/ 274088452 w 21369"/>
                <a:gd name="T11" fmla="*/ 389616 h 21474"/>
                <a:gd name="T12" fmla="*/ 314353558 w 21369"/>
                <a:gd name="T13" fmla="*/ 200351 h 21474"/>
                <a:gd name="T14" fmla="*/ 334628763 w 21369"/>
                <a:gd name="T15" fmla="*/ 486106 h 21474"/>
                <a:gd name="T16" fmla="*/ 338591791 w 21369"/>
                <a:gd name="T17" fmla="*/ 7146792 h 21474"/>
                <a:gd name="T18" fmla="*/ 337751744 w 21369"/>
                <a:gd name="T19" fmla="*/ 13621990 h 21474"/>
                <a:gd name="T20" fmla="*/ 336626141 w 21369"/>
                <a:gd name="T21" fmla="*/ 22854225 h 21474"/>
                <a:gd name="T22" fmla="*/ 336340837 w 21369"/>
                <a:gd name="T23" fmla="*/ 36183032 h 21474"/>
                <a:gd name="T24" fmla="*/ 336055534 w 21369"/>
                <a:gd name="T25" fmla="*/ 73497875 h 21474"/>
                <a:gd name="T26" fmla="*/ 330126603 w 21369"/>
                <a:gd name="T27" fmla="*/ 79104721 h 21474"/>
                <a:gd name="T28" fmla="*/ 318015418 w 21369"/>
                <a:gd name="T29" fmla="*/ 79683601 h 21474"/>
                <a:gd name="T30" fmla="*/ 303668892 w 21369"/>
                <a:gd name="T31" fmla="*/ 79587111 h 21474"/>
                <a:gd name="T32" fmla="*/ 248185422 w 21369"/>
                <a:gd name="T33" fmla="*/ 79204927 h 21474"/>
                <a:gd name="T34" fmla="*/ 168780813 w 21369"/>
                <a:gd name="T35" fmla="*/ 78922888 h 21474"/>
                <a:gd name="T36" fmla="*/ 120066225 w 21369"/>
                <a:gd name="T37" fmla="*/ 78830114 h 21474"/>
                <a:gd name="T38" fmla="*/ 76424563 w 21369"/>
                <a:gd name="T39" fmla="*/ 79023094 h 21474"/>
                <a:gd name="T40" fmla="*/ 35303404 w 21369"/>
                <a:gd name="T41" fmla="*/ 78922888 h 21474"/>
                <a:gd name="T42" fmla="*/ 14758622 w 21369"/>
                <a:gd name="T43" fmla="*/ 78729968 h 21474"/>
                <a:gd name="T44" fmla="*/ 3772911 w 21369"/>
                <a:gd name="T45" fmla="*/ 73401385 h 21474"/>
                <a:gd name="T46" fmla="*/ 2076700 w 21369"/>
                <a:gd name="T47" fmla="*/ 63026241 h 21474"/>
                <a:gd name="T48" fmla="*/ 1807134 w 21369"/>
                <a:gd name="T49" fmla="*/ 52743887 h 21474"/>
                <a:gd name="T50" fmla="*/ 1505966 w 21369"/>
                <a:gd name="T51" fmla="*/ 38275906 h 21474"/>
                <a:gd name="T52" fmla="*/ 649929 w 21369"/>
                <a:gd name="T53" fmla="*/ 23329184 h 21474"/>
                <a:gd name="T54" fmla="*/ 951097 w 21369"/>
                <a:gd name="T55" fmla="*/ 11146932 h 21474"/>
                <a:gd name="T56" fmla="*/ 4327655 w 21369"/>
                <a:gd name="T57" fmla="*/ 486106 h 214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1369"/>
                <a:gd name="T88" fmla="*/ 0 h 21474"/>
                <a:gd name="T89" fmla="*/ 21369 w 21369"/>
                <a:gd name="T90" fmla="*/ 21474 h 2147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1369" h="21474">
                  <a:moveTo>
                    <a:pt x="220" y="182"/>
                  </a:moveTo>
                  <a:cubicBezTo>
                    <a:pt x="700" y="2"/>
                    <a:pt x="1108" y="54"/>
                    <a:pt x="1588" y="131"/>
                  </a:cubicBezTo>
                  <a:cubicBezTo>
                    <a:pt x="2334" y="233"/>
                    <a:pt x="3115" y="233"/>
                    <a:pt x="3879" y="233"/>
                  </a:cubicBezTo>
                  <a:cubicBezTo>
                    <a:pt x="5034" y="233"/>
                    <a:pt x="6206" y="2"/>
                    <a:pt x="7361" y="2"/>
                  </a:cubicBezTo>
                  <a:cubicBezTo>
                    <a:pt x="8604" y="2"/>
                    <a:pt x="9830" y="156"/>
                    <a:pt x="11073" y="207"/>
                  </a:cubicBezTo>
                  <a:cubicBezTo>
                    <a:pt x="13152" y="284"/>
                    <a:pt x="15212" y="2"/>
                    <a:pt x="17290" y="105"/>
                  </a:cubicBezTo>
                  <a:cubicBezTo>
                    <a:pt x="18143" y="156"/>
                    <a:pt x="18978" y="2"/>
                    <a:pt x="19830" y="54"/>
                  </a:cubicBezTo>
                  <a:cubicBezTo>
                    <a:pt x="20186" y="79"/>
                    <a:pt x="20790" y="-126"/>
                    <a:pt x="21109" y="131"/>
                  </a:cubicBezTo>
                  <a:cubicBezTo>
                    <a:pt x="21447" y="413"/>
                    <a:pt x="21359" y="1431"/>
                    <a:pt x="21359" y="1926"/>
                  </a:cubicBezTo>
                  <a:cubicBezTo>
                    <a:pt x="21359" y="3064"/>
                    <a:pt x="21306" y="3005"/>
                    <a:pt x="21306" y="3671"/>
                  </a:cubicBezTo>
                  <a:cubicBezTo>
                    <a:pt x="21306" y="4524"/>
                    <a:pt x="21217" y="5332"/>
                    <a:pt x="21235" y="6159"/>
                  </a:cubicBezTo>
                  <a:cubicBezTo>
                    <a:pt x="21253" y="7339"/>
                    <a:pt x="21270" y="8570"/>
                    <a:pt x="21217" y="9751"/>
                  </a:cubicBezTo>
                  <a:cubicBezTo>
                    <a:pt x="21075" y="13085"/>
                    <a:pt x="21270" y="16446"/>
                    <a:pt x="21199" y="19807"/>
                  </a:cubicBezTo>
                  <a:cubicBezTo>
                    <a:pt x="21199" y="20243"/>
                    <a:pt x="21127" y="21164"/>
                    <a:pt x="20825" y="21318"/>
                  </a:cubicBezTo>
                  <a:cubicBezTo>
                    <a:pt x="20665" y="21395"/>
                    <a:pt x="20257" y="21474"/>
                    <a:pt x="20061" y="21474"/>
                  </a:cubicBezTo>
                  <a:cubicBezTo>
                    <a:pt x="19759" y="21474"/>
                    <a:pt x="19458" y="21448"/>
                    <a:pt x="19156" y="21448"/>
                  </a:cubicBezTo>
                  <a:cubicBezTo>
                    <a:pt x="18001" y="21448"/>
                    <a:pt x="16835" y="21345"/>
                    <a:pt x="15656" y="21345"/>
                  </a:cubicBezTo>
                  <a:cubicBezTo>
                    <a:pt x="13589" y="21345"/>
                    <a:pt x="12317" y="21448"/>
                    <a:pt x="10647" y="21269"/>
                  </a:cubicBezTo>
                  <a:cubicBezTo>
                    <a:pt x="9617" y="21192"/>
                    <a:pt x="8586" y="21167"/>
                    <a:pt x="7574" y="21244"/>
                  </a:cubicBezTo>
                  <a:cubicBezTo>
                    <a:pt x="6650" y="21295"/>
                    <a:pt x="5997" y="21296"/>
                    <a:pt x="4821" y="21296"/>
                  </a:cubicBezTo>
                  <a:cubicBezTo>
                    <a:pt x="3965" y="21296"/>
                    <a:pt x="3098" y="21294"/>
                    <a:pt x="2227" y="21269"/>
                  </a:cubicBezTo>
                  <a:cubicBezTo>
                    <a:pt x="1819" y="21269"/>
                    <a:pt x="1321" y="21346"/>
                    <a:pt x="931" y="21217"/>
                  </a:cubicBezTo>
                  <a:cubicBezTo>
                    <a:pt x="398" y="21064"/>
                    <a:pt x="273" y="20474"/>
                    <a:pt x="238" y="19781"/>
                  </a:cubicBezTo>
                  <a:cubicBezTo>
                    <a:pt x="202" y="18832"/>
                    <a:pt x="148" y="17908"/>
                    <a:pt x="131" y="16985"/>
                  </a:cubicBezTo>
                  <a:cubicBezTo>
                    <a:pt x="113" y="16035"/>
                    <a:pt x="114" y="15138"/>
                    <a:pt x="114" y="14214"/>
                  </a:cubicBezTo>
                  <a:cubicBezTo>
                    <a:pt x="132" y="12906"/>
                    <a:pt x="95" y="11623"/>
                    <a:pt x="95" y="10315"/>
                  </a:cubicBezTo>
                  <a:cubicBezTo>
                    <a:pt x="95" y="8981"/>
                    <a:pt x="41" y="7647"/>
                    <a:pt x="41" y="6287"/>
                  </a:cubicBezTo>
                  <a:cubicBezTo>
                    <a:pt x="41" y="5184"/>
                    <a:pt x="131" y="4107"/>
                    <a:pt x="60" y="3004"/>
                  </a:cubicBezTo>
                  <a:cubicBezTo>
                    <a:pt x="42" y="2670"/>
                    <a:pt x="-153" y="79"/>
                    <a:pt x="273" y="131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07" name="Rectangle 77"/>
            <p:cNvSpPr>
              <a:spLocks/>
            </p:cNvSpPr>
            <p:nvPr/>
          </p:nvSpPr>
          <p:spPr bwMode="auto">
            <a:xfrm>
              <a:off x="9382916" y="1818143"/>
              <a:ext cx="1396536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Inspiration</a:t>
              </a:r>
            </a:p>
          </p:txBody>
        </p:sp>
        <p:sp>
          <p:nvSpPr>
            <p:cNvPr id="58408" name="Rectangle 78"/>
            <p:cNvSpPr>
              <a:spLocks/>
            </p:cNvSpPr>
            <p:nvPr/>
          </p:nvSpPr>
          <p:spPr bwMode="auto">
            <a:xfrm>
              <a:off x="9384503" y="2224543"/>
              <a:ext cx="1050929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23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Pictures</a:t>
              </a:r>
            </a:p>
          </p:txBody>
        </p:sp>
        <p:sp>
          <p:nvSpPr>
            <p:cNvPr id="58409" name="AutoShape 15"/>
            <p:cNvSpPr>
              <a:spLocks/>
            </p:cNvSpPr>
            <p:nvPr/>
          </p:nvSpPr>
          <p:spPr bwMode="auto">
            <a:xfrm>
              <a:off x="11073606" y="2301874"/>
              <a:ext cx="304800" cy="290513"/>
            </a:xfrm>
            <a:custGeom>
              <a:avLst/>
              <a:gdLst>
                <a:gd name="T0" fmla="*/ 0 w 21600"/>
                <a:gd name="T1" fmla="*/ 1645231 h 21600"/>
                <a:gd name="T2" fmla="*/ 1394855 w 21600"/>
                <a:gd name="T3" fmla="*/ 3907306 h 21600"/>
                <a:gd name="T4" fmla="*/ 4301067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1350625" y="801688"/>
            <a:ext cx="427038" cy="492125"/>
            <a:chOff x="11506993" y="839787"/>
            <a:chExt cx="427038" cy="492125"/>
          </a:xfrm>
        </p:grpSpPr>
        <p:sp>
          <p:nvSpPr>
            <p:cNvPr id="58403" name="AutoShape 13"/>
            <p:cNvSpPr>
              <a:spLocks/>
            </p:cNvSpPr>
            <p:nvPr/>
          </p:nvSpPr>
          <p:spPr bwMode="auto">
            <a:xfrm>
              <a:off x="11506993" y="839787"/>
              <a:ext cx="427038" cy="492125"/>
            </a:xfrm>
            <a:custGeom>
              <a:avLst/>
              <a:gdLst>
                <a:gd name="T0" fmla="*/ 179584 w 19977"/>
                <a:gd name="T1" fmla="*/ 0 h 21060"/>
                <a:gd name="T2" fmla="*/ 6819119 w 19977"/>
                <a:gd name="T3" fmla="*/ 393163 h 21060"/>
                <a:gd name="T4" fmla="*/ 8972757 w 19977"/>
                <a:gd name="T5" fmla="*/ 5307635 h 21060"/>
                <a:gd name="T6" fmla="*/ 7357422 w 19977"/>
                <a:gd name="T7" fmla="*/ 11008410 h 21060"/>
                <a:gd name="T8" fmla="*/ 717865 w 19977"/>
                <a:gd name="T9" fmla="*/ 11401572 h 21060"/>
                <a:gd name="T10" fmla="*/ 0 w 19977"/>
                <a:gd name="T11" fmla="*/ 393163 h 21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77"/>
                <a:gd name="T19" fmla="*/ 0 h 21060"/>
                <a:gd name="T20" fmla="*/ 19977 w 19977"/>
                <a:gd name="T21" fmla="*/ 21060 h 21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77" h="21060">
                  <a:moveTo>
                    <a:pt x="393" y="0"/>
                  </a:moveTo>
                  <a:cubicBezTo>
                    <a:pt x="6659" y="0"/>
                    <a:pt x="12862" y="153"/>
                    <a:pt x="14923" y="720"/>
                  </a:cubicBezTo>
                  <a:cubicBezTo>
                    <a:pt x="20814" y="2160"/>
                    <a:pt x="19636" y="4680"/>
                    <a:pt x="19636" y="9720"/>
                  </a:cubicBezTo>
                  <a:cubicBezTo>
                    <a:pt x="19636" y="14400"/>
                    <a:pt x="21600" y="18360"/>
                    <a:pt x="16101" y="20160"/>
                  </a:cubicBezTo>
                  <a:cubicBezTo>
                    <a:pt x="12175" y="21600"/>
                    <a:pt x="9428" y="20880"/>
                    <a:pt x="1571" y="20880"/>
                  </a:cubicBezTo>
                  <a:cubicBezTo>
                    <a:pt x="0" y="14400"/>
                    <a:pt x="0" y="7200"/>
                    <a:pt x="0" y="720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04" name="AutoShape 14"/>
            <p:cNvSpPr>
              <a:spLocks/>
            </p:cNvSpPr>
            <p:nvPr/>
          </p:nvSpPr>
          <p:spPr bwMode="auto">
            <a:xfrm>
              <a:off x="11633993" y="1030287"/>
              <a:ext cx="158750" cy="107950"/>
            </a:xfrm>
            <a:custGeom>
              <a:avLst/>
              <a:gdLst>
                <a:gd name="T0" fmla="*/ 61413 w 21600"/>
                <a:gd name="T1" fmla="*/ 0 h 21600"/>
                <a:gd name="T2" fmla="*/ 1166739 w 21600"/>
                <a:gd name="T3" fmla="*/ 0 h 21600"/>
                <a:gd name="T4" fmla="*/ 614105 w 21600"/>
                <a:gd name="T5" fmla="*/ 539500 h 21600"/>
                <a:gd name="T6" fmla="*/ 0 w 21600"/>
                <a:gd name="T7" fmla="*/ 8302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37" y="0"/>
                  </a:moveTo>
                  <a:cubicBezTo>
                    <a:pt x="7958" y="0"/>
                    <a:pt x="14779" y="0"/>
                    <a:pt x="21600" y="0"/>
                  </a:cubicBezTo>
                  <a:cubicBezTo>
                    <a:pt x="18190" y="6646"/>
                    <a:pt x="13642" y="13293"/>
                    <a:pt x="11369" y="21600"/>
                  </a:cubicBezTo>
                  <a:cubicBezTo>
                    <a:pt x="6821" y="16615"/>
                    <a:pt x="2273" y="9970"/>
                    <a:pt x="0" y="332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8" name="Rectangle 37">
            <a:hlinkClick r:id="rId5" action="ppaction://hlinksldjump"/>
          </p:cNvPr>
          <p:cNvSpPr/>
          <p:nvPr/>
        </p:nvSpPr>
        <p:spPr>
          <a:xfrm>
            <a:off x="9159875" y="1716088"/>
            <a:ext cx="16002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8382" name="Picture 5" descr="C:\Users\MidasN\Documents\Master\KTH\HCID Principles of Design\Assignment 3\Images\Hermes.jpg"/>
          <p:cNvPicPr>
            <a:picLocks noChangeAspect="1" noChangeArrowheads="1"/>
          </p:cNvPicPr>
          <p:nvPr/>
        </p:nvPicPr>
        <p:blipFill>
          <a:blip r:embed="rId6" cstate="print"/>
          <a:srcRect t="30496"/>
          <a:stretch>
            <a:fillRect/>
          </a:stretch>
        </p:blipFill>
        <p:spPr bwMode="auto">
          <a:xfrm>
            <a:off x="0" y="7151688"/>
            <a:ext cx="5510213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383" name="Group 39"/>
          <p:cNvGrpSpPr>
            <a:grpSpLocks/>
          </p:cNvGrpSpPr>
          <p:nvPr/>
        </p:nvGrpSpPr>
        <p:grpSpPr bwMode="auto">
          <a:xfrm>
            <a:off x="309563" y="515938"/>
            <a:ext cx="631825" cy="703262"/>
            <a:chOff x="405606" y="306387"/>
            <a:chExt cx="631825" cy="703941"/>
          </a:xfrm>
        </p:grpSpPr>
        <p:sp>
          <p:nvSpPr>
            <p:cNvPr id="58401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02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4" name="Rectangle 43">
            <a:hlinkClick r:id="rId7" action="ppaction://hlinksldjump"/>
          </p:cNvPr>
          <p:cNvSpPr/>
          <p:nvPr/>
        </p:nvSpPr>
        <p:spPr>
          <a:xfrm>
            <a:off x="233363" y="47783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AutoShape 60"/>
          <p:cNvSpPr>
            <a:spLocks/>
          </p:cNvSpPr>
          <p:nvPr/>
        </p:nvSpPr>
        <p:spPr bwMode="auto">
          <a:xfrm>
            <a:off x="12053888" y="647700"/>
            <a:ext cx="682625" cy="676275"/>
          </a:xfrm>
          <a:custGeom>
            <a:avLst/>
            <a:gdLst>
              <a:gd name="T0" fmla="*/ 4919282 w 21185"/>
              <a:gd name="T1" fmla="*/ 349954 h 20861"/>
              <a:gd name="T2" fmla="*/ 15128528 w 21185"/>
              <a:gd name="T3" fmla="*/ 181801 h 20861"/>
              <a:gd name="T4" fmla="*/ 21990417 w 21185"/>
              <a:gd name="T5" fmla="*/ 4217406 h 20861"/>
              <a:gd name="T6" fmla="*/ 21823249 w 21185"/>
              <a:gd name="T7" fmla="*/ 13970081 h 20861"/>
              <a:gd name="T8" fmla="*/ 18140523 w 21185"/>
              <a:gd name="T9" fmla="*/ 21704988 h 20861"/>
              <a:gd name="T10" fmla="*/ 7764138 w 21185"/>
              <a:gd name="T11" fmla="*/ 21536835 h 20861"/>
              <a:gd name="T12" fmla="*/ 400778 w 21185"/>
              <a:gd name="T13" fmla="*/ 17669384 h 20861"/>
              <a:gd name="T14" fmla="*/ 233610 w 21185"/>
              <a:gd name="T15" fmla="*/ 7916705 h 20861"/>
              <a:gd name="T16" fmla="*/ 5086451 w 21185"/>
              <a:gd name="T17" fmla="*/ 518107 h 20861"/>
              <a:gd name="T18" fmla="*/ 5253619 w 21185"/>
              <a:gd name="T19" fmla="*/ 686260 h 208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185"/>
              <a:gd name="T31" fmla="*/ 0 h 20861"/>
              <a:gd name="T32" fmla="*/ 21185 w 21185"/>
              <a:gd name="T33" fmla="*/ 20861 h 208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185" h="20861">
                <a:moveTo>
                  <a:pt x="4738" y="333"/>
                </a:moveTo>
                <a:cubicBezTo>
                  <a:pt x="7801" y="-307"/>
                  <a:pt x="11347" y="173"/>
                  <a:pt x="14571" y="173"/>
                </a:cubicBezTo>
                <a:cubicBezTo>
                  <a:pt x="17956" y="173"/>
                  <a:pt x="21341" y="-467"/>
                  <a:pt x="21180" y="4013"/>
                </a:cubicBezTo>
                <a:cubicBezTo>
                  <a:pt x="21019" y="7053"/>
                  <a:pt x="21180" y="10253"/>
                  <a:pt x="21019" y="13293"/>
                </a:cubicBezTo>
                <a:cubicBezTo>
                  <a:pt x="20857" y="16653"/>
                  <a:pt x="21341" y="20173"/>
                  <a:pt x="17472" y="20653"/>
                </a:cubicBezTo>
                <a:cubicBezTo>
                  <a:pt x="14087" y="21133"/>
                  <a:pt x="10702" y="20653"/>
                  <a:pt x="7478" y="20493"/>
                </a:cubicBezTo>
                <a:cubicBezTo>
                  <a:pt x="3610" y="20333"/>
                  <a:pt x="1192" y="21133"/>
                  <a:pt x="386" y="16813"/>
                </a:cubicBezTo>
                <a:cubicBezTo>
                  <a:pt x="-259" y="13773"/>
                  <a:pt x="63" y="10573"/>
                  <a:pt x="225" y="7533"/>
                </a:cubicBezTo>
                <a:cubicBezTo>
                  <a:pt x="386" y="4333"/>
                  <a:pt x="225" y="333"/>
                  <a:pt x="4899" y="493"/>
                </a:cubicBezTo>
                <a:cubicBezTo>
                  <a:pt x="5060" y="493"/>
                  <a:pt x="5060" y="653"/>
                  <a:pt x="5060" y="6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AutoShape 61"/>
          <p:cNvSpPr>
            <a:spLocks/>
          </p:cNvSpPr>
          <p:nvPr/>
        </p:nvSpPr>
        <p:spPr bwMode="auto">
          <a:xfrm>
            <a:off x="12215813" y="865188"/>
            <a:ext cx="322262" cy="227012"/>
          </a:xfrm>
          <a:custGeom>
            <a:avLst/>
            <a:gdLst>
              <a:gd name="T0" fmla="*/ 1500951 w 19410"/>
              <a:gd name="T1" fmla="*/ 0 h 18972"/>
              <a:gd name="T2" fmla="*/ 206473 w 19410"/>
              <a:gd name="T3" fmla="*/ 123701 h 18972"/>
              <a:gd name="T4" fmla="*/ 33903 w 19410"/>
              <a:gd name="T5" fmla="*/ 2535936 h 18972"/>
              <a:gd name="T6" fmla="*/ 5297831 w 19410"/>
              <a:gd name="T7" fmla="*/ 1917421 h 18972"/>
              <a:gd name="T8" fmla="*/ 0 60000 65536"/>
              <a:gd name="T9" fmla="*/ 0 60000 65536"/>
              <a:gd name="T10" fmla="*/ 0 60000 65536"/>
              <a:gd name="T11" fmla="*/ 0 60000 65536"/>
              <a:gd name="T12" fmla="*/ 0 w 19410"/>
              <a:gd name="T13" fmla="*/ 0 h 18972"/>
              <a:gd name="T14" fmla="*/ 19410 w 19410"/>
              <a:gd name="T15" fmla="*/ 18972 h 189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10" h="18972">
                <a:moveTo>
                  <a:pt x="5445" y="0"/>
                </a:moveTo>
                <a:cubicBezTo>
                  <a:pt x="3880" y="432"/>
                  <a:pt x="2314" y="864"/>
                  <a:pt x="749" y="864"/>
                </a:cubicBezTo>
                <a:cubicBezTo>
                  <a:pt x="123" y="6048"/>
                  <a:pt x="-190" y="12528"/>
                  <a:pt x="123" y="17712"/>
                </a:cubicBezTo>
                <a:cubicBezTo>
                  <a:pt x="4193" y="18576"/>
                  <a:pt x="21410" y="21600"/>
                  <a:pt x="19219" y="1339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AutoShape 62"/>
          <p:cNvSpPr>
            <a:spLocks/>
          </p:cNvSpPr>
          <p:nvPr/>
        </p:nvSpPr>
        <p:spPr bwMode="auto">
          <a:xfrm>
            <a:off x="12339638" y="776288"/>
            <a:ext cx="306387" cy="171450"/>
          </a:xfrm>
          <a:custGeom>
            <a:avLst/>
            <a:gdLst>
              <a:gd name="T0" fmla="*/ 0 w 21600"/>
              <a:gd name="T1" fmla="*/ 1360884 h 21600"/>
              <a:gd name="T2" fmla="*/ 3167332 w 21600"/>
              <a:gd name="T3" fmla="*/ 412361 h 21600"/>
              <a:gd name="T4" fmla="*/ 3093686 w 21600"/>
              <a:gd name="T5" fmla="*/ 0 h 21600"/>
              <a:gd name="T6" fmla="*/ 4345972 w 21600"/>
              <a:gd name="T7" fmla="*/ 701048 h 21600"/>
              <a:gd name="T8" fmla="*/ 3020054 w 21600"/>
              <a:gd name="T9" fmla="*/ 1319617 h 21600"/>
              <a:gd name="T10" fmla="*/ 2872761 w 21600"/>
              <a:gd name="T11" fmla="*/ 1030994 h 21600"/>
              <a:gd name="T12" fmla="*/ 147279 w 21600"/>
              <a:gd name="T13" fmla="*/ 1360884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21600"/>
                </a:moveTo>
                <a:cubicBezTo>
                  <a:pt x="1831" y="8509"/>
                  <a:pt x="9519" y="7200"/>
                  <a:pt x="15742" y="6545"/>
                </a:cubicBezTo>
                <a:cubicBezTo>
                  <a:pt x="15376" y="4582"/>
                  <a:pt x="15742" y="1964"/>
                  <a:pt x="15376" y="0"/>
                </a:cubicBezTo>
                <a:cubicBezTo>
                  <a:pt x="17573" y="3927"/>
                  <a:pt x="19403" y="7855"/>
                  <a:pt x="21600" y="11127"/>
                </a:cubicBezTo>
                <a:cubicBezTo>
                  <a:pt x="19769" y="14400"/>
                  <a:pt x="17207" y="17673"/>
                  <a:pt x="15010" y="20945"/>
                </a:cubicBezTo>
                <a:cubicBezTo>
                  <a:pt x="14644" y="19636"/>
                  <a:pt x="14278" y="17673"/>
                  <a:pt x="14278" y="16364"/>
                </a:cubicBezTo>
                <a:cubicBezTo>
                  <a:pt x="9885" y="16364"/>
                  <a:pt x="3661" y="14400"/>
                  <a:pt x="732" y="2160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Rectangle 47">
            <a:hlinkClick r:id="rId8" action="ppaction://hlinksldjump"/>
          </p:cNvPr>
          <p:cNvSpPr/>
          <p:nvPr/>
        </p:nvSpPr>
        <p:spPr>
          <a:xfrm>
            <a:off x="12065000" y="649288"/>
            <a:ext cx="747713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" name="Group 48"/>
          <p:cNvGrpSpPr>
            <a:grpSpLocks/>
          </p:cNvGrpSpPr>
          <p:nvPr/>
        </p:nvGrpSpPr>
        <p:grpSpPr bwMode="auto">
          <a:xfrm>
            <a:off x="1624013" y="4268788"/>
            <a:ext cx="609600" cy="609600"/>
            <a:chOff x="2005806" y="4802187"/>
            <a:chExt cx="609600" cy="609600"/>
          </a:xfrm>
        </p:grpSpPr>
        <p:sp>
          <p:nvSpPr>
            <p:cNvPr id="58399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00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0" y="2211388"/>
            <a:ext cx="37576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8" name="Group 55"/>
          <p:cNvGrpSpPr>
            <a:grpSpLocks/>
          </p:cNvGrpSpPr>
          <p:nvPr/>
        </p:nvGrpSpPr>
        <p:grpSpPr bwMode="auto">
          <a:xfrm>
            <a:off x="5434013" y="4268788"/>
            <a:ext cx="609600" cy="609600"/>
            <a:chOff x="2005806" y="4802187"/>
            <a:chExt cx="609600" cy="609600"/>
          </a:xfrm>
        </p:grpSpPr>
        <p:sp>
          <p:nvSpPr>
            <p:cNvPr id="58397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398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3810000" y="2211388"/>
            <a:ext cx="37576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10107613" y="4268788"/>
            <a:ext cx="609600" cy="609600"/>
            <a:chOff x="2005806" y="4802187"/>
            <a:chExt cx="609600" cy="609600"/>
          </a:xfrm>
        </p:grpSpPr>
        <p:sp>
          <p:nvSpPr>
            <p:cNvPr id="58395" name="AutoShape 34"/>
            <p:cNvSpPr>
              <a:spLocks/>
            </p:cNvSpPr>
            <p:nvPr/>
          </p:nvSpPr>
          <p:spPr bwMode="auto">
            <a:xfrm>
              <a:off x="2005806" y="4802187"/>
              <a:ext cx="609600" cy="609600"/>
            </a:xfrm>
            <a:custGeom>
              <a:avLst/>
              <a:gdLst>
                <a:gd name="T0" fmla="*/ 245672679 w 21504"/>
                <a:gd name="T1" fmla="*/ 258305847 h 21158"/>
                <a:gd name="T2" fmla="*/ 0 60000 65536"/>
                <a:gd name="T3" fmla="*/ 0 w 21504"/>
                <a:gd name="T4" fmla="*/ 0 h 21158"/>
                <a:gd name="T5" fmla="*/ 21504 w 21504"/>
                <a:gd name="T6" fmla="*/ 21158 h 2115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504" h="21158">
                  <a:moveTo>
                    <a:pt x="10" y="0"/>
                  </a:moveTo>
                  <a:cubicBezTo>
                    <a:pt x="89" y="335"/>
                    <a:pt x="1427" y="67"/>
                    <a:pt x="1742" y="67"/>
                  </a:cubicBezTo>
                  <a:cubicBezTo>
                    <a:pt x="2714" y="67"/>
                    <a:pt x="3685" y="134"/>
                    <a:pt x="4656" y="134"/>
                  </a:cubicBezTo>
                  <a:cubicBezTo>
                    <a:pt x="6440" y="134"/>
                    <a:pt x="8225" y="537"/>
                    <a:pt x="10010" y="537"/>
                  </a:cubicBezTo>
                  <a:cubicBezTo>
                    <a:pt x="13815" y="604"/>
                    <a:pt x="17647" y="-67"/>
                    <a:pt x="21453" y="134"/>
                  </a:cubicBezTo>
                  <a:cubicBezTo>
                    <a:pt x="21584" y="1342"/>
                    <a:pt x="21427" y="3287"/>
                    <a:pt x="21400" y="4629"/>
                  </a:cubicBezTo>
                  <a:cubicBezTo>
                    <a:pt x="21374" y="6239"/>
                    <a:pt x="21243" y="7983"/>
                    <a:pt x="21295" y="9593"/>
                  </a:cubicBezTo>
                  <a:cubicBezTo>
                    <a:pt x="21348" y="11202"/>
                    <a:pt x="21427" y="12611"/>
                    <a:pt x="21427" y="14221"/>
                  </a:cubicBezTo>
                  <a:cubicBezTo>
                    <a:pt x="21427" y="15898"/>
                    <a:pt x="21322" y="17508"/>
                    <a:pt x="21348" y="19252"/>
                  </a:cubicBezTo>
                  <a:cubicBezTo>
                    <a:pt x="21348" y="19789"/>
                    <a:pt x="21374" y="20326"/>
                    <a:pt x="21374" y="20862"/>
                  </a:cubicBezTo>
                  <a:cubicBezTo>
                    <a:pt x="20455" y="21533"/>
                    <a:pt x="19248" y="20862"/>
                    <a:pt x="18303" y="20795"/>
                  </a:cubicBezTo>
                  <a:cubicBezTo>
                    <a:pt x="17096" y="20728"/>
                    <a:pt x="15889" y="20929"/>
                    <a:pt x="14681" y="20929"/>
                  </a:cubicBezTo>
                  <a:cubicBezTo>
                    <a:pt x="12346" y="20929"/>
                    <a:pt x="9984" y="20862"/>
                    <a:pt x="7648" y="20862"/>
                  </a:cubicBezTo>
                  <a:cubicBezTo>
                    <a:pt x="6309" y="20862"/>
                    <a:pt x="4971" y="20594"/>
                    <a:pt x="3632" y="20594"/>
                  </a:cubicBezTo>
                  <a:cubicBezTo>
                    <a:pt x="2530" y="20594"/>
                    <a:pt x="1218" y="19923"/>
                    <a:pt x="141" y="20527"/>
                  </a:cubicBezTo>
                  <a:cubicBezTo>
                    <a:pt x="10" y="19118"/>
                    <a:pt x="36" y="17240"/>
                    <a:pt x="10" y="15764"/>
                  </a:cubicBezTo>
                  <a:cubicBezTo>
                    <a:pt x="-16" y="14221"/>
                    <a:pt x="10" y="12812"/>
                    <a:pt x="89" y="11337"/>
                  </a:cubicBezTo>
                  <a:cubicBezTo>
                    <a:pt x="273" y="8318"/>
                    <a:pt x="89" y="4897"/>
                    <a:pt x="89" y="1811"/>
                  </a:cubicBezTo>
                  <a:cubicBezTo>
                    <a:pt x="89" y="1275"/>
                    <a:pt x="115" y="872"/>
                    <a:pt x="89" y="40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396" name="AutoShape 15"/>
            <p:cNvSpPr>
              <a:spLocks/>
            </p:cNvSpPr>
            <p:nvPr/>
          </p:nvSpPr>
          <p:spPr bwMode="auto">
            <a:xfrm>
              <a:off x="2123281" y="4992687"/>
              <a:ext cx="377825" cy="290513"/>
            </a:xfrm>
            <a:custGeom>
              <a:avLst/>
              <a:gdLst>
                <a:gd name="T0" fmla="*/ 0 w 21600"/>
                <a:gd name="T1" fmla="*/ 1645231 h 21600"/>
                <a:gd name="T2" fmla="*/ 2143300 w 21600"/>
                <a:gd name="T3" fmla="*/ 3907306 h 21600"/>
                <a:gd name="T4" fmla="*/ 660887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0" y="9095"/>
                  </a:moveTo>
                  <a:cubicBezTo>
                    <a:pt x="3211" y="12126"/>
                    <a:pt x="4670" y="17431"/>
                    <a:pt x="7005" y="21600"/>
                  </a:cubicBezTo>
                  <a:cubicBezTo>
                    <a:pt x="12844" y="15158"/>
                    <a:pt x="16346" y="682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7569200" y="2211388"/>
            <a:ext cx="5434013" cy="4876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0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9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4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0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5" grpId="0" animBg="1"/>
      <p:bldP spid="45" grpId="1" animBg="1"/>
      <p:bldP spid="45" grpId="2" animBg="1"/>
      <p:bldP spid="45" grpId="3" animBg="1"/>
      <p:bldP spid="45" grpId="4" animBg="1"/>
      <p:bldP spid="45" grpId="5" animBg="1"/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53" grpId="0" animBg="1"/>
      <p:bldP spid="59" grpId="0" animBg="1"/>
      <p:bldP spid="6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1"/>
          <p:cNvGrpSpPr>
            <a:grpSpLocks/>
          </p:cNvGrpSpPr>
          <p:nvPr/>
        </p:nvGrpSpPr>
        <p:grpSpPr bwMode="auto">
          <a:xfrm>
            <a:off x="101600" y="77788"/>
            <a:ext cx="12828588" cy="277812"/>
            <a:chOff x="101600" y="27945"/>
            <a:chExt cx="12828588" cy="278442"/>
          </a:xfrm>
        </p:grpSpPr>
        <p:sp>
          <p:nvSpPr>
            <p:cNvPr id="59474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5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6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7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8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9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80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59481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59395" name="TextBox 10"/>
          <p:cNvSpPr txBox="1">
            <a:spLocks noChangeArrowheads="1"/>
          </p:cNvSpPr>
          <p:nvPr/>
        </p:nvSpPr>
        <p:spPr bwMode="auto">
          <a:xfrm>
            <a:off x="29956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l-NL" sz="6600">
                <a:latin typeface="Myriad Pro" pitchFamily="34" charset="0"/>
              </a:rPr>
              <a:t>Vera Planet</a:t>
            </a:r>
            <a:endParaRPr lang="en-US" sz="6600">
              <a:latin typeface="Myriad Pro" pitchFamily="34" charset="0"/>
            </a:endParaRPr>
          </a:p>
        </p:txBody>
      </p:sp>
      <p:sp>
        <p:nvSpPr>
          <p:cNvPr id="59396" name="TextBox 12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59397" name="TextBox 13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59398" name="TextBox 14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59399" name="TextBox 15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59400" name="TextBox 16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59401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02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03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04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05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06" name="AutoShape 27"/>
          <p:cNvSpPr>
            <a:spLocks/>
          </p:cNvSpPr>
          <p:nvPr/>
        </p:nvSpPr>
        <p:spPr bwMode="auto">
          <a:xfrm>
            <a:off x="557213" y="2211388"/>
            <a:ext cx="9372600" cy="5943600"/>
          </a:xfrm>
          <a:custGeom>
            <a:avLst/>
            <a:gdLst>
              <a:gd name="T0" fmla="*/ 24853443 w 21600"/>
              <a:gd name="T1" fmla="*/ 6784008 h 21528"/>
              <a:gd name="T2" fmla="*/ 1128760468 w 21600"/>
              <a:gd name="T3" fmla="*/ 2744028 h 21528"/>
              <a:gd name="T4" fmla="*/ 2147483647 w 21600"/>
              <a:gd name="T5" fmla="*/ 2667828 h 21528"/>
              <a:gd name="T6" fmla="*/ 2147483647 w 21600"/>
              <a:gd name="T7" fmla="*/ 6784008 h 21528"/>
              <a:gd name="T8" fmla="*/ 2147483647 w 21600"/>
              <a:gd name="T9" fmla="*/ 260762172 h 21528"/>
              <a:gd name="T10" fmla="*/ 2147483647 w 21600"/>
              <a:gd name="T11" fmla="*/ 506432333 h 21528"/>
              <a:gd name="T12" fmla="*/ 2147483647 w 21600"/>
              <a:gd name="T13" fmla="*/ 981536537 h 21528"/>
              <a:gd name="T14" fmla="*/ 2147483647 w 21600"/>
              <a:gd name="T15" fmla="*/ 1300991393 h 21528"/>
              <a:gd name="T16" fmla="*/ 2147483647 w 21600"/>
              <a:gd name="T17" fmla="*/ 1636833384 h 21528"/>
              <a:gd name="T18" fmla="*/ 2147483647 w 21600"/>
              <a:gd name="T19" fmla="*/ 1632793681 h 21528"/>
              <a:gd name="T20" fmla="*/ 1767795387 w 21600"/>
              <a:gd name="T21" fmla="*/ 1628677779 h 21528"/>
              <a:gd name="T22" fmla="*/ 0 w 21600"/>
              <a:gd name="T23" fmla="*/ 1640950391 h 21528"/>
              <a:gd name="T24" fmla="*/ 8284337 w 21600"/>
              <a:gd name="T25" fmla="*/ 621149320 h 21528"/>
              <a:gd name="T26" fmla="*/ 8284337 w 21600"/>
              <a:gd name="T27" fmla="*/ 301694602 h 21528"/>
              <a:gd name="T28" fmla="*/ 8284337 w 21600"/>
              <a:gd name="T29" fmla="*/ 266782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07" name="AutoShape 27"/>
          <p:cNvSpPr>
            <a:spLocks/>
          </p:cNvSpPr>
          <p:nvPr/>
        </p:nvSpPr>
        <p:spPr bwMode="auto">
          <a:xfrm>
            <a:off x="557213" y="8459788"/>
            <a:ext cx="9372600" cy="685800"/>
          </a:xfrm>
          <a:custGeom>
            <a:avLst/>
            <a:gdLst>
              <a:gd name="T0" fmla="*/ 24853443 w 21600"/>
              <a:gd name="T1" fmla="*/ 90312 h 21528"/>
              <a:gd name="T2" fmla="*/ 1128760468 w 21600"/>
              <a:gd name="T3" fmla="*/ 36539 h 21528"/>
              <a:gd name="T4" fmla="*/ 2147483647 w 21600"/>
              <a:gd name="T5" fmla="*/ 35520 h 21528"/>
              <a:gd name="T6" fmla="*/ 2147483647 w 21600"/>
              <a:gd name="T7" fmla="*/ 90312 h 21528"/>
              <a:gd name="T8" fmla="*/ 2147483647 w 21600"/>
              <a:gd name="T9" fmla="*/ 3471687 h 21528"/>
              <a:gd name="T10" fmla="*/ 2147483647 w 21600"/>
              <a:gd name="T11" fmla="*/ 6742425 h 21528"/>
              <a:gd name="T12" fmla="*/ 2147483647 w 21600"/>
              <a:gd name="T13" fmla="*/ 13067790 h 21528"/>
              <a:gd name="T14" fmla="*/ 2147483647 w 21600"/>
              <a:gd name="T15" fmla="*/ 17320880 h 21528"/>
              <a:gd name="T16" fmla="*/ 2147483647 w 21600"/>
              <a:gd name="T17" fmla="*/ 21792181 h 21528"/>
              <a:gd name="T18" fmla="*/ 2147483647 w 21600"/>
              <a:gd name="T19" fmla="*/ 21738376 h 21528"/>
              <a:gd name="T20" fmla="*/ 1767795387 w 21600"/>
              <a:gd name="T21" fmla="*/ 21683583 h 21528"/>
              <a:gd name="T22" fmla="*/ 0 w 21600"/>
              <a:gd name="T23" fmla="*/ 21846973 h 21528"/>
              <a:gd name="T24" fmla="*/ 8284337 w 21600"/>
              <a:gd name="T25" fmla="*/ 8269738 h 21528"/>
              <a:gd name="T26" fmla="*/ 8284337 w 21600"/>
              <a:gd name="T27" fmla="*/ 4016651 h 21528"/>
              <a:gd name="T28" fmla="*/ 8284337 w 21600"/>
              <a:gd name="T29" fmla="*/ 3552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08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09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10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11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9412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59471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2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3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413" name="TextBox 35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59414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15" name="TextBox 34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59416" name="TextBox 37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59417" name="TextBox 38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59418" name="TextBox 39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59419" name="TextBox 40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59420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21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22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23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24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25" name="TextBox 46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59426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Rectangle 48">
            <a:hlinkClick r:id="rId2" action="ppaction://hlinksldjump"/>
          </p:cNvPr>
          <p:cNvSpPr/>
          <p:nvPr/>
        </p:nvSpPr>
        <p:spPr>
          <a:xfrm>
            <a:off x="10158413" y="226853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hlinkClick r:id="rId3" action="ppaction://hlinksldjump"/>
          </p:cNvPr>
          <p:cNvSpPr/>
          <p:nvPr/>
        </p:nvSpPr>
        <p:spPr>
          <a:xfrm>
            <a:off x="10158413" y="2897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>
            <a:hlinkClick r:id="rId4" action="ppaction://hlinksldjump"/>
          </p:cNvPr>
          <p:cNvSpPr/>
          <p:nvPr/>
        </p:nvSpPr>
        <p:spPr>
          <a:xfrm>
            <a:off x="10234613" y="35829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10310813" y="42687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hlinkClick r:id="rId6" action="ppaction://hlinksldjump"/>
          </p:cNvPr>
          <p:cNvSpPr/>
          <p:nvPr/>
        </p:nvSpPr>
        <p:spPr>
          <a:xfrm>
            <a:off x="10234613" y="49545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hlinkClick r:id="rId7" action="ppaction://hlinksldjump"/>
          </p:cNvPr>
          <p:cNvSpPr/>
          <p:nvPr/>
        </p:nvSpPr>
        <p:spPr>
          <a:xfrm>
            <a:off x="10310813" y="5564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54">
            <a:hlinkClick r:id="rId8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6" name="Picture 2" descr="http://a1.dspnimg.com/data/l/115737583265_sP3BeZQT_l.jpg"/>
          <p:cNvPicPr>
            <a:picLocks noChangeAspect="1" noChangeArrowheads="1"/>
          </p:cNvPicPr>
          <p:nvPr/>
        </p:nvPicPr>
        <p:blipFill>
          <a:blip r:embed="rId9" cstate="print"/>
          <a:srcRect l="11589" r="8536" b="42497"/>
          <a:stretch>
            <a:fillRect/>
          </a:stretch>
        </p:blipFill>
        <p:spPr bwMode="auto">
          <a:xfrm>
            <a:off x="1109663" y="2665413"/>
            <a:ext cx="52197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2" descr="http://people.dsv.su.se/~patricd/Foto/Jag_fiskar.jpg"/>
          <p:cNvPicPr>
            <a:picLocks noChangeAspect="1" noChangeArrowheads="1"/>
          </p:cNvPicPr>
          <p:nvPr/>
        </p:nvPicPr>
        <p:blipFill>
          <a:blip r:embed="rId10" cstate="print"/>
          <a:srcRect l="33920" t="7430" r="7227" b="54073"/>
          <a:stretch>
            <a:fillRect/>
          </a:stretch>
        </p:blipFill>
        <p:spPr bwMode="auto">
          <a:xfrm>
            <a:off x="6805613" y="497205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AutoShape 27"/>
          <p:cNvSpPr>
            <a:spLocks/>
          </p:cNvSpPr>
          <p:nvPr/>
        </p:nvSpPr>
        <p:spPr bwMode="auto">
          <a:xfrm>
            <a:off x="6748463" y="4972050"/>
            <a:ext cx="2895600" cy="2819400"/>
          </a:xfrm>
          <a:custGeom>
            <a:avLst/>
            <a:gdLst>
              <a:gd name="T0" fmla="*/ 2372113 w 21600"/>
              <a:gd name="T1" fmla="*/ 1526520 h 21528"/>
              <a:gd name="T2" fmla="*/ 107735484 w 21600"/>
              <a:gd name="T3" fmla="*/ 617497 h 21528"/>
              <a:gd name="T4" fmla="*/ 217052422 w 21600"/>
              <a:gd name="T5" fmla="*/ 600341 h 21528"/>
              <a:gd name="T6" fmla="*/ 385799014 w 21600"/>
              <a:gd name="T7" fmla="*/ 1526520 h 21528"/>
              <a:gd name="T8" fmla="*/ 385799014 w 21600"/>
              <a:gd name="T9" fmla="*/ 58675811 h 21528"/>
              <a:gd name="T10" fmla="*/ 385008355 w 21600"/>
              <a:gd name="T11" fmla="*/ 113955587 h 21528"/>
              <a:gd name="T12" fmla="*/ 385799014 w 21600"/>
              <a:gd name="T13" fmla="*/ 220861891 h 21528"/>
              <a:gd name="T14" fmla="*/ 387380601 w 21600"/>
              <a:gd name="T15" fmla="*/ 292744320 h 21528"/>
              <a:gd name="T16" fmla="*/ 388171260 w 21600"/>
              <a:gd name="T17" fmla="*/ 368314637 h 21528"/>
              <a:gd name="T18" fmla="*/ 272510515 w 21600"/>
              <a:gd name="T19" fmla="*/ 367405483 h 21528"/>
              <a:gd name="T20" fmla="*/ 168728763 w 21600"/>
              <a:gd name="T21" fmla="*/ 366479304 h 21528"/>
              <a:gd name="T22" fmla="*/ 0 w 21600"/>
              <a:gd name="T23" fmla="*/ 369240816 h 21528"/>
              <a:gd name="T24" fmla="*/ 790660 w 21600"/>
              <a:gd name="T25" fmla="*/ 139768810 h 21528"/>
              <a:gd name="T26" fmla="*/ 790660 w 21600"/>
              <a:gd name="T27" fmla="*/ 67886267 h 21528"/>
              <a:gd name="T28" fmla="*/ 790660 w 21600"/>
              <a:gd name="T29" fmla="*/ 600341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" name="AutoShape 27"/>
          <p:cNvSpPr>
            <a:spLocks/>
          </p:cNvSpPr>
          <p:nvPr/>
        </p:nvSpPr>
        <p:spPr bwMode="auto">
          <a:xfrm>
            <a:off x="1090613" y="2609850"/>
            <a:ext cx="5181600" cy="5219700"/>
          </a:xfrm>
          <a:custGeom>
            <a:avLst/>
            <a:gdLst>
              <a:gd name="T0" fmla="*/ 7596081 w 21600"/>
              <a:gd name="T1" fmla="*/ 5232066 h 21528"/>
              <a:gd name="T2" fmla="*/ 344992362 w 21600"/>
              <a:gd name="T3" fmla="*/ 2116442 h 21528"/>
              <a:gd name="T4" fmla="*/ 695048778 w 21600"/>
              <a:gd name="T5" fmla="*/ 2057524 h 21528"/>
              <a:gd name="T6" fmla="*/ 1235411498 w 21600"/>
              <a:gd name="T7" fmla="*/ 5232066 h 21528"/>
              <a:gd name="T8" fmla="*/ 1235411498 w 21600"/>
              <a:gd name="T9" fmla="*/ 201111431 h 21528"/>
              <a:gd name="T10" fmla="*/ 1232880192 w 21600"/>
              <a:gd name="T11" fmla="*/ 390583041 h 21528"/>
              <a:gd name="T12" fmla="*/ 1235411498 w 21600"/>
              <a:gd name="T13" fmla="*/ 757004369 h 21528"/>
              <a:gd name="T14" fmla="*/ 1240476031 w 21600"/>
              <a:gd name="T15" fmla="*/ 1003381975 h 21528"/>
              <a:gd name="T16" fmla="*/ 1243008297 w 21600"/>
              <a:gd name="T17" fmla="*/ 1262398341 h 21528"/>
              <a:gd name="T18" fmla="*/ 872637498 w 21600"/>
              <a:gd name="T19" fmla="*/ 1259283203 h 21528"/>
              <a:gd name="T20" fmla="*/ 540305627 w 21600"/>
              <a:gd name="T21" fmla="*/ 1256108905 h 21528"/>
              <a:gd name="T22" fmla="*/ 0 w 21600"/>
              <a:gd name="T23" fmla="*/ 1265573608 h 21528"/>
              <a:gd name="T24" fmla="*/ 2532027 w 21600"/>
              <a:gd name="T25" fmla="*/ 479057748 h 21528"/>
              <a:gd name="T26" fmla="*/ 2532027 w 21600"/>
              <a:gd name="T27" fmla="*/ 232680081 h 21528"/>
              <a:gd name="T28" fmla="*/ 2532027 w 21600"/>
              <a:gd name="T29" fmla="*/ 205752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0916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AutoShape 7"/>
          <p:cNvSpPr>
            <a:spLocks/>
          </p:cNvSpPr>
          <p:nvPr/>
        </p:nvSpPr>
        <p:spPr bwMode="auto">
          <a:xfrm>
            <a:off x="5586413" y="2820988"/>
            <a:ext cx="4146550" cy="4951412"/>
          </a:xfrm>
          <a:custGeom>
            <a:avLst/>
            <a:gdLst>
              <a:gd name="T0" fmla="*/ 797600539 w 21557"/>
              <a:gd name="T1" fmla="*/ 1031453884 h 20820"/>
              <a:gd name="T2" fmla="*/ 754495824 w 21557"/>
              <a:gd name="T3" fmla="*/ 913416975 h 20820"/>
              <a:gd name="T4" fmla="*/ 736440055 w 21557"/>
              <a:gd name="T5" fmla="*/ 850976411 h 20820"/>
              <a:gd name="T6" fmla="*/ 735737198 w 21557"/>
              <a:gd name="T7" fmla="*/ 732939264 h 20820"/>
              <a:gd name="T8" fmla="*/ 735071272 w 21557"/>
              <a:gd name="T9" fmla="*/ 274816938 h 20820"/>
              <a:gd name="T10" fmla="*/ 707247445 w 21557"/>
              <a:gd name="T11" fmla="*/ 73525854 h 20820"/>
              <a:gd name="T12" fmla="*/ 659999067 w 21557"/>
              <a:gd name="T13" fmla="*/ 7578846 h 20820"/>
              <a:gd name="T14" fmla="*/ 521694353 w 21557"/>
              <a:gd name="T15" fmla="*/ 4128793 h 20820"/>
              <a:gd name="T16" fmla="*/ 172825158 w 21557"/>
              <a:gd name="T17" fmla="*/ 4128793 h 20820"/>
              <a:gd name="T18" fmla="*/ 49135563 w 21557"/>
              <a:gd name="T19" fmla="*/ 35348850 h 20820"/>
              <a:gd name="T20" fmla="*/ 8139987 w 21557"/>
              <a:gd name="T21" fmla="*/ 195013084 h 20820"/>
              <a:gd name="T22" fmla="*/ 481074 w 21557"/>
              <a:gd name="T23" fmla="*/ 434481127 h 20820"/>
              <a:gd name="T24" fmla="*/ 1183932 w 21557"/>
              <a:gd name="T25" fmla="*/ 694762513 h 20820"/>
              <a:gd name="T26" fmla="*/ 2590031 w 21557"/>
              <a:gd name="T27" fmla="*/ 927330390 h 20820"/>
              <a:gd name="T28" fmla="*/ 74850254 w 21557"/>
              <a:gd name="T29" fmla="*/ 1156391137 h 20820"/>
              <a:gd name="T30" fmla="*/ 306282823 w 21557"/>
              <a:gd name="T31" fmla="*/ 1166798135 h 20820"/>
              <a:gd name="T32" fmla="*/ 587035817 w 21557"/>
              <a:gd name="T33" fmla="*/ 1166798135 h 20820"/>
              <a:gd name="T34" fmla="*/ 702400540 w 21557"/>
              <a:gd name="T35" fmla="*/ 1118214385 h 20820"/>
              <a:gd name="T36" fmla="*/ 724637289 w 21557"/>
              <a:gd name="T37" fmla="*/ 1014091129 h 20820"/>
              <a:gd name="T38" fmla="*/ 749648919 w 21557"/>
              <a:gd name="T39" fmla="*/ 1007134422 h 20820"/>
              <a:gd name="T40" fmla="*/ 795528515 w 21557"/>
              <a:gd name="T41" fmla="*/ 1041860882 h 20820"/>
              <a:gd name="T42" fmla="*/ 796897297 w 21557"/>
              <a:gd name="T43" fmla="*/ 1041860882 h 2082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1557"/>
              <a:gd name="T67" fmla="*/ 0 h 20820"/>
              <a:gd name="T68" fmla="*/ 21557 w 21557"/>
              <a:gd name="T69" fmla="*/ 20820 h 2082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1557" h="20820">
                <a:moveTo>
                  <a:pt x="21557" y="18237"/>
                </a:moveTo>
                <a:cubicBezTo>
                  <a:pt x="21275" y="17255"/>
                  <a:pt x="20768" y="16703"/>
                  <a:pt x="20392" y="16150"/>
                </a:cubicBezTo>
                <a:cubicBezTo>
                  <a:pt x="20186" y="15905"/>
                  <a:pt x="19979" y="15659"/>
                  <a:pt x="19904" y="15046"/>
                </a:cubicBezTo>
                <a:cubicBezTo>
                  <a:pt x="19848" y="14555"/>
                  <a:pt x="19885" y="13511"/>
                  <a:pt x="19885" y="12959"/>
                </a:cubicBezTo>
                <a:cubicBezTo>
                  <a:pt x="19885" y="10382"/>
                  <a:pt x="20073" y="7375"/>
                  <a:pt x="19867" y="4859"/>
                </a:cubicBezTo>
                <a:cubicBezTo>
                  <a:pt x="19735" y="3202"/>
                  <a:pt x="19585" y="2159"/>
                  <a:pt x="19115" y="1300"/>
                </a:cubicBezTo>
                <a:cubicBezTo>
                  <a:pt x="18702" y="564"/>
                  <a:pt x="18308" y="195"/>
                  <a:pt x="17838" y="134"/>
                </a:cubicBezTo>
                <a:cubicBezTo>
                  <a:pt x="16598" y="11"/>
                  <a:pt x="15340" y="195"/>
                  <a:pt x="14100" y="73"/>
                </a:cubicBezTo>
                <a:cubicBezTo>
                  <a:pt x="10945" y="-234"/>
                  <a:pt x="7827" y="564"/>
                  <a:pt x="4671" y="73"/>
                </a:cubicBezTo>
                <a:cubicBezTo>
                  <a:pt x="3563" y="-50"/>
                  <a:pt x="2418" y="11"/>
                  <a:pt x="1328" y="625"/>
                </a:cubicBezTo>
                <a:cubicBezTo>
                  <a:pt x="727" y="993"/>
                  <a:pt x="427" y="1607"/>
                  <a:pt x="220" y="3448"/>
                </a:cubicBezTo>
                <a:cubicBezTo>
                  <a:pt x="51" y="4859"/>
                  <a:pt x="32" y="6209"/>
                  <a:pt x="13" y="7682"/>
                </a:cubicBezTo>
                <a:cubicBezTo>
                  <a:pt x="-24" y="9216"/>
                  <a:pt x="32" y="10750"/>
                  <a:pt x="32" y="12284"/>
                </a:cubicBezTo>
                <a:cubicBezTo>
                  <a:pt x="32" y="13696"/>
                  <a:pt x="-43" y="15046"/>
                  <a:pt x="70" y="16396"/>
                </a:cubicBezTo>
                <a:cubicBezTo>
                  <a:pt x="314" y="19341"/>
                  <a:pt x="1122" y="20507"/>
                  <a:pt x="2023" y="20446"/>
                </a:cubicBezTo>
                <a:cubicBezTo>
                  <a:pt x="4089" y="20261"/>
                  <a:pt x="6193" y="20630"/>
                  <a:pt x="8278" y="20630"/>
                </a:cubicBezTo>
                <a:cubicBezTo>
                  <a:pt x="10813" y="20630"/>
                  <a:pt x="13349" y="21059"/>
                  <a:pt x="15866" y="20630"/>
                </a:cubicBezTo>
                <a:cubicBezTo>
                  <a:pt x="16843" y="20446"/>
                  <a:pt x="18101" y="21366"/>
                  <a:pt x="18984" y="19771"/>
                </a:cubicBezTo>
                <a:cubicBezTo>
                  <a:pt x="19247" y="19280"/>
                  <a:pt x="19359" y="18359"/>
                  <a:pt x="19585" y="17930"/>
                </a:cubicBezTo>
                <a:cubicBezTo>
                  <a:pt x="19754" y="17562"/>
                  <a:pt x="20054" y="17746"/>
                  <a:pt x="20261" y="17807"/>
                </a:cubicBezTo>
                <a:cubicBezTo>
                  <a:pt x="20693" y="17868"/>
                  <a:pt x="21069" y="18298"/>
                  <a:pt x="21501" y="18421"/>
                </a:cubicBezTo>
                <a:lnTo>
                  <a:pt x="21538" y="18421"/>
                </a:lnTo>
              </a:path>
            </a:pathLst>
          </a:cu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" name="Rectangle 63">
            <a:hlinkClick r:id="rId11" action="ppaction://hlinksldjump"/>
          </p:cNvPr>
          <p:cNvSpPr/>
          <p:nvPr/>
        </p:nvSpPr>
        <p:spPr>
          <a:xfrm>
            <a:off x="8405813" y="8459788"/>
            <a:ext cx="5334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5" name="Picture 4" descr="C:\Users\MidasN\Documents\Master\KTH\HCID Principles of Design\Assignment 3\Images\ChurchRUs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91213" y="3201988"/>
            <a:ext cx="3201987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59467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68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69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0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59455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56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59457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59458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59459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59460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59461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59462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59463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59464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65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66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hlinkClick r:id="rId13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5" name="Rectangle 84">
            <a:hlinkClick r:id="rId15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7" name="Rectangle 86">
            <a:hlinkClick r:id="rId17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8" name="Rectangle 87">
            <a:hlinkClick r:id="rId18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90" name="Rectangle 89">
            <a:hlinkClick r:id="rId20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91" name="Rectangle 90">
            <a:hlinkClick r:id="rId21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decel="100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" decel="100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" decel="100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decel="100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" decel="10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" decel="1000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" decel="100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7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5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5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90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215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6" fill="hold">
                      <p:stCondLst>
                        <p:cond delay="0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24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1" fill="hold">
                      <p:stCondLst>
                        <p:cond delay="0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265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6" fill="hold">
                      <p:stCondLst>
                        <p:cond delay="0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6" fill="hold">
                      <p:stCondLst>
                        <p:cond delay="0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340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1" fill="hold">
                      <p:stCondLst>
                        <p:cond delay="0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365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6" fill="hold">
                      <p:stCondLst>
                        <p:cond delay="0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388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9" fill="hold">
                      <p:stCondLst>
                        <p:cond delay="0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8" grpId="1" animBg="1"/>
      <p:bldP spid="60" grpId="0" animBg="1"/>
      <p:bldP spid="60" grpId="1" animBg="1"/>
      <p:bldP spid="61" grpId="0" animBg="1"/>
      <p:bldP spid="61" grpId="1" animBg="1"/>
      <p:bldP spid="61" grpId="2" animBg="1"/>
      <p:bldP spid="82" grpId="0" animBg="1"/>
      <p:bldP spid="82" grpId="1" animBg="1"/>
      <p:bldP spid="82" grpId="2" animBg="1"/>
      <p:bldP spid="82" grpId="3" animBg="1"/>
      <p:bldP spid="82" grpId="4" animBg="1"/>
      <p:bldP spid="82" grpId="5" animBg="1"/>
      <p:bldP spid="82" grpId="6" animBg="1"/>
      <p:bldP spid="82" grpId="7" animBg="1"/>
      <p:bldP spid="82" grpId="8" animBg="1"/>
      <p:bldP spid="82" grpId="9" animBg="1"/>
      <p:bldP spid="83" grpId="0" animBg="1"/>
      <p:bldP spid="83" grpId="1" animBg="1"/>
      <p:bldP spid="83" grpId="2" animBg="1"/>
      <p:bldP spid="83" grpId="3" animBg="1"/>
      <p:bldP spid="83" grpId="4" animBg="1"/>
      <p:bldP spid="83" grpId="5" animBg="1"/>
      <p:bldP spid="83" grpId="6" animBg="1"/>
      <p:bldP spid="83" grpId="7" animBg="1"/>
      <p:bldP spid="83" grpId="8" animBg="1"/>
      <p:bldP spid="83" grpId="9" animBg="1"/>
      <p:bldP spid="84" grpId="0" animBg="1"/>
      <p:bldP spid="84" grpId="1" animBg="1"/>
      <p:bldP spid="84" grpId="2" animBg="1"/>
      <p:bldP spid="84" grpId="3" animBg="1"/>
      <p:bldP spid="84" grpId="4" animBg="1"/>
      <p:bldP spid="84" grpId="5" animBg="1"/>
      <p:bldP spid="84" grpId="6" animBg="1"/>
      <p:bldP spid="84" grpId="7" animBg="1"/>
      <p:bldP spid="84" grpId="8" animBg="1"/>
      <p:bldP spid="84" grpId="9" animBg="1"/>
      <p:bldP spid="85" grpId="0" animBg="1"/>
      <p:bldP spid="85" grpId="1" animBg="1"/>
      <p:bldP spid="85" grpId="2" animBg="1"/>
      <p:bldP spid="85" grpId="3" animBg="1"/>
      <p:bldP spid="85" grpId="4" animBg="1"/>
      <p:bldP spid="85" grpId="5" animBg="1"/>
      <p:bldP spid="85" grpId="6" animBg="1"/>
      <p:bldP spid="85" grpId="7" animBg="1"/>
      <p:bldP spid="85" grpId="8" animBg="1"/>
      <p:bldP spid="85" grpId="9" animBg="1"/>
      <p:bldP spid="86" grpId="0" animBg="1"/>
      <p:bldP spid="86" grpId="1" animBg="1"/>
      <p:bldP spid="86" grpId="2" animBg="1"/>
      <p:bldP spid="86" grpId="3" animBg="1"/>
      <p:bldP spid="86" grpId="4" animBg="1"/>
      <p:bldP spid="86" grpId="5" animBg="1"/>
      <p:bldP spid="86" grpId="6" animBg="1"/>
      <p:bldP spid="86" grpId="7" animBg="1"/>
      <p:bldP spid="86" grpId="8" animBg="1"/>
      <p:bldP spid="86" grpId="9" animBg="1"/>
      <p:bldP spid="87" grpId="0" animBg="1"/>
      <p:bldP spid="87" grpId="1" animBg="1"/>
      <p:bldP spid="87" grpId="2" animBg="1"/>
      <p:bldP spid="87" grpId="3" animBg="1"/>
      <p:bldP spid="87" grpId="4" animBg="1"/>
      <p:bldP spid="87" grpId="5" animBg="1"/>
      <p:bldP spid="87" grpId="6" animBg="1"/>
      <p:bldP spid="87" grpId="7" animBg="1"/>
      <p:bldP spid="87" grpId="8" animBg="1"/>
      <p:bldP spid="87" grpId="9" animBg="1"/>
      <p:bldP spid="88" grpId="0" animBg="1"/>
      <p:bldP spid="88" grpId="1" animBg="1"/>
      <p:bldP spid="88" grpId="2" animBg="1"/>
      <p:bldP spid="88" grpId="3" animBg="1"/>
      <p:bldP spid="88" grpId="4" animBg="1"/>
      <p:bldP spid="88" grpId="5" animBg="1"/>
      <p:bldP spid="88" grpId="6" animBg="1"/>
      <p:bldP spid="88" grpId="7" animBg="1"/>
      <p:bldP spid="88" grpId="8" animBg="1"/>
      <p:bldP spid="88" grpId="9" animBg="1"/>
      <p:bldP spid="89" grpId="0" animBg="1"/>
      <p:bldP spid="89" grpId="1" animBg="1"/>
      <p:bldP spid="89" grpId="2" animBg="1"/>
      <p:bldP spid="89" grpId="3" animBg="1"/>
      <p:bldP spid="89" grpId="4" animBg="1"/>
      <p:bldP spid="89" grpId="5" animBg="1"/>
      <p:bldP spid="89" grpId="6" animBg="1"/>
      <p:bldP spid="89" grpId="7" animBg="1"/>
      <p:bldP spid="89" grpId="8" animBg="1"/>
      <p:bldP spid="89" grpId="9" animBg="1"/>
      <p:bldP spid="90" grpId="0" animBg="1"/>
      <p:bldP spid="90" grpId="1" animBg="1"/>
      <p:bldP spid="90" grpId="2" animBg="1"/>
      <p:bldP spid="90" grpId="3" animBg="1"/>
      <p:bldP spid="90" grpId="4" animBg="1"/>
      <p:bldP spid="90" grpId="5" animBg="1"/>
      <p:bldP spid="90" grpId="6" animBg="1"/>
      <p:bldP spid="90" grpId="7" animBg="1"/>
      <p:bldP spid="90" grpId="8" animBg="1"/>
      <p:bldP spid="90" grpId="9" animBg="1"/>
      <p:bldP spid="91" grpId="0" animBg="1"/>
      <p:bldP spid="91" grpId="1" animBg="1"/>
      <p:bldP spid="91" grpId="2" animBg="1"/>
      <p:bldP spid="91" grpId="3" animBg="1"/>
      <p:bldP spid="91" grpId="4" animBg="1"/>
      <p:bldP spid="91" grpId="5" animBg="1"/>
      <p:bldP spid="91" grpId="6" animBg="1"/>
      <p:bldP spid="91" grpId="7" animBg="1"/>
      <p:bldP spid="91" grpId="8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6187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88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89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90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91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92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93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6194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6147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Dress mannequin</a:t>
            </a:r>
          </a:p>
        </p:txBody>
      </p:sp>
      <p:sp>
        <p:nvSpPr>
          <p:cNvPr id="6148" name="TextBox 14"/>
          <p:cNvSpPr txBox="1">
            <a:spLocks noChangeArrowheads="1"/>
          </p:cNvSpPr>
          <p:nvPr/>
        </p:nvSpPr>
        <p:spPr bwMode="auto">
          <a:xfrm>
            <a:off x="1243013" y="1962150"/>
            <a:ext cx="110490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Myriad Pro" pitchFamily="34" charset="0"/>
              </a:rPr>
              <a:t>Please redress the mannequins in the Vintage section. Make sure to emphasize our new jeans collection by using this season’s colours and different textures.</a:t>
            </a:r>
          </a:p>
          <a:p>
            <a:endParaRPr lang="en-US" sz="3000">
              <a:latin typeface="Myriad Pro" pitchFamily="34" charset="0"/>
            </a:endParaRPr>
          </a:p>
          <a:p>
            <a:r>
              <a:rPr lang="en-US" sz="3000">
                <a:latin typeface="Myriad Pro" pitchFamily="34" charset="0"/>
              </a:rPr>
              <a:t>Here are some examples from our Solna store:</a:t>
            </a:r>
          </a:p>
        </p:txBody>
      </p:sp>
      <p:pic>
        <p:nvPicPr>
          <p:cNvPr id="6149" name="Picture 2" descr="http://media.tumblr.com/tumblr_lbylofc8HP1qajn1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6813" y="4640263"/>
            <a:ext cx="5981700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4" descr="http://imgs.sfgate.com/blogs/images/sfgate/missbigelow/2010/02/25/mannequin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7113" y="4649788"/>
            <a:ext cx="4343400" cy="578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2" descr="http://blog.denimtherapy.com/wp-content/uploads/2011/06/raw-denim-g-star-mens-styling-window-soho-n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4913" y="9507538"/>
            <a:ext cx="59182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52" name="Group 50"/>
          <p:cNvGrpSpPr>
            <a:grpSpLocks/>
          </p:cNvGrpSpPr>
          <p:nvPr/>
        </p:nvGrpSpPr>
        <p:grpSpPr bwMode="auto">
          <a:xfrm>
            <a:off x="11374438" y="8534400"/>
            <a:ext cx="688975" cy="687388"/>
            <a:chOff x="9799471" y="3464257"/>
            <a:chExt cx="688975" cy="687387"/>
          </a:xfrm>
        </p:grpSpPr>
        <p:sp>
          <p:nvSpPr>
            <p:cNvPr id="6185" name="AutoShape 51"/>
            <p:cNvSpPr>
              <a:spLocks/>
            </p:cNvSpPr>
            <p:nvPr/>
          </p:nvSpPr>
          <p:spPr bwMode="auto">
            <a:xfrm>
              <a:off x="9799471" y="3464257"/>
              <a:ext cx="688975" cy="687387"/>
            </a:xfrm>
            <a:custGeom>
              <a:avLst/>
              <a:gdLst>
                <a:gd name="T0" fmla="*/ 686661 w 21441"/>
                <a:gd name="T1" fmla="*/ 0 h 20853"/>
                <a:gd name="T2" fmla="*/ 2423414 w 21441"/>
                <a:gd name="T3" fmla="*/ 0 h 20853"/>
                <a:gd name="T4" fmla="*/ 4482371 w 21441"/>
                <a:gd name="T5" fmla="*/ 34776 h 20853"/>
                <a:gd name="T6" fmla="*/ 8501087 w 21441"/>
                <a:gd name="T7" fmla="*/ 34776 h 20853"/>
                <a:gd name="T8" fmla="*/ 17383213 w 21441"/>
                <a:gd name="T9" fmla="*/ 34776 h 20853"/>
                <a:gd name="T10" fmla="*/ 21228470 w 21441"/>
                <a:gd name="T11" fmla="*/ 0 h 20853"/>
                <a:gd name="T12" fmla="*/ 22022521 w 21441"/>
                <a:gd name="T13" fmla="*/ 1309342 h 20853"/>
                <a:gd name="T14" fmla="*/ 21873840 w 21441"/>
                <a:gd name="T15" fmla="*/ 3469470 h 20853"/>
                <a:gd name="T16" fmla="*/ 22022521 w 21441"/>
                <a:gd name="T17" fmla="*/ 5592679 h 20853"/>
                <a:gd name="T18" fmla="*/ 22047296 w 21441"/>
                <a:gd name="T19" fmla="*/ 7894088 h 20853"/>
                <a:gd name="T20" fmla="*/ 22096878 w 21441"/>
                <a:gd name="T21" fmla="*/ 12389282 h 20853"/>
                <a:gd name="T22" fmla="*/ 22022521 w 21441"/>
                <a:gd name="T23" fmla="*/ 16956236 h 20853"/>
                <a:gd name="T24" fmla="*/ 22096878 w 21441"/>
                <a:gd name="T25" fmla="*/ 21380825 h 20853"/>
                <a:gd name="T26" fmla="*/ 19268679 w 21441"/>
                <a:gd name="T27" fmla="*/ 22548917 h 20853"/>
                <a:gd name="T28" fmla="*/ 12321569 w 21441"/>
                <a:gd name="T29" fmla="*/ 22584749 h 20853"/>
                <a:gd name="T30" fmla="*/ 2001115 w 21441"/>
                <a:gd name="T31" fmla="*/ 22514141 h 20853"/>
                <a:gd name="T32" fmla="*/ 388237 w 21441"/>
                <a:gd name="T33" fmla="*/ 22266388 h 20853"/>
                <a:gd name="T34" fmla="*/ 16517 w 21441"/>
                <a:gd name="T35" fmla="*/ 20177955 h 20853"/>
                <a:gd name="T36" fmla="*/ 140424 w 21441"/>
                <a:gd name="T37" fmla="*/ 15256806 h 20853"/>
                <a:gd name="T38" fmla="*/ 66099 w 21441"/>
                <a:gd name="T39" fmla="*/ 12743508 h 20853"/>
                <a:gd name="T40" fmla="*/ 165198 w 21441"/>
                <a:gd name="T41" fmla="*/ 10335627 h 20853"/>
                <a:gd name="T42" fmla="*/ 41292 w 21441"/>
                <a:gd name="T43" fmla="*/ 7751719 h 20853"/>
                <a:gd name="T44" fmla="*/ 190006 w 21441"/>
                <a:gd name="T45" fmla="*/ 5238454 h 20853"/>
                <a:gd name="T46" fmla="*/ 686661 w 21441"/>
                <a:gd name="T47" fmla="*/ 70641 h 208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441"/>
                <a:gd name="T73" fmla="*/ 0 h 20853"/>
                <a:gd name="T74" fmla="*/ 21441 w 21441"/>
                <a:gd name="T75" fmla="*/ 20853 h 208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441" h="20853">
                  <a:moveTo>
                    <a:pt x="665" y="0"/>
                  </a:moveTo>
                  <a:cubicBezTo>
                    <a:pt x="1169" y="163"/>
                    <a:pt x="1818" y="0"/>
                    <a:pt x="2347" y="0"/>
                  </a:cubicBezTo>
                  <a:cubicBezTo>
                    <a:pt x="3020" y="0"/>
                    <a:pt x="3668" y="32"/>
                    <a:pt x="4341" y="32"/>
                  </a:cubicBezTo>
                  <a:cubicBezTo>
                    <a:pt x="5638" y="32"/>
                    <a:pt x="6936" y="32"/>
                    <a:pt x="8233" y="32"/>
                  </a:cubicBezTo>
                  <a:cubicBezTo>
                    <a:pt x="11092" y="32"/>
                    <a:pt x="13976" y="32"/>
                    <a:pt x="16835" y="32"/>
                  </a:cubicBezTo>
                  <a:cubicBezTo>
                    <a:pt x="18084" y="32"/>
                    <a:pt x="19310" y="0"/>
                    <a:pt x="20559" y="0"/>
                  </a:cubicBezTo>
                  <a:cubicBezTo>
                    <a:pt x="21184" y="0"/>
                    <a:pt x="21375" y="326"/>
                    <a:pt x="21328" y="1205"/>
                  </a:cubicBezTo>
                  <a:cubicBezTo>
                    <a:pt x="21279" y="1857"/>
                    <a:pt x="21184" y="2508"/>
                    <a:pt x="21184" y="3193"/>
                  </a:cubicBezTo>
                  <a:cubicBezTo>
                    <a:pt x="21184" y="3844"/>
                    <a:pt x="21255" y="4528"/>
                    <a:pt x="21328" y="5147"/>
                  </a:cubicBezTo>
                  <a:cubicBezTo>
                    <a:pt x="21400" y="5864"/>
                    <a:pt x="21255" y="6548"/>
                    <a:pt x="21352" y="7265"/>
                  </a:cubicBezTo>
                  <a:cubicBezTo>
                    <a:pt x="21520" y="8601"/>
                    <a:pt x="21400" y="10034"/>
                    <a:pt x="21400" y="11402"/>
                  </a:cubicBezTo>
                  <a:cubicBezTo>
                    <a:pt x="21400" y="12803"/>
                    <a:pt x="21328" y="14204"/>
                    <a:pt x="21328" y="15605"/>
                  </a:cubicBezTo>
                  <a:cubicBezTo>
                    <a:pt x="21328" y="16973"/>
                    <a:pt x="21400" y="18341"/>
                    <a:pt x="21400" y="19677"/>
                  </a:cubicBezTo>
                  <a:cubicBezTo>
                    <a:pt x="21400" y="21339"/>
                    <a:pt x="19525" y="20752"/>
                    <a:pt x="18661" y="20752"/>
                  </a:cubicBezTo>
                  <a:cubicBezTo>
                    <a:pt x="16402" y="20752"/>
                    <a:pt x="14168" y="20785"/>
                    <a:pt x="11933" y="20785"/>
                  </a:cubicBezTo>
                  <a:cubicBezTo>
                    <a:pt x="8594" y="20785"/>
                    <a:pt x="5254" y="20720"/>
                    <a:pt x="1938" y="20720"/>
                  </a:cubicBezTo>
                  <a:cubicBezTo>
                    <a:pt x="1458" y="20720"/>
                    <a:pt x="785" y="20883"/>
                    <a:pt x="376" y="20492"/>
                  </a:cubicBezTo>
                  <a:cubicBezTo>
                    <a:pt x="-80" y="20134"/>
                    <a:pt x="40" y="19189"/>
                    <a:pt x="16" y="18570"/>
                  </a:cubicBezTo>
                  <a:cubicBezTo>
                    <a:pt x="-56" y="17104"/>
                    <a:pt x="136" y="15572"/>
                    <a:pt x="136" y="14041"/>
                  </a:cubicBezTo>
                  <a:cubicBezTo>
                    <a:pt x="136" y="13292"/>
                    <a:pt x="136" y="12477"/>
                    <a:pt x="64" y="11728"/>
                  </a:cubicBezTo>
                  <a:cubicBezTo>
                    <a:pt x="16" y="11012"/>
                    <a:pt x="160" y="10262"/>
                    <a:pt x="160" y="9512"/>
                  </a:cubicBezTo>
                  <a:cubicBezTo>
                    <a:pt x="160" y="8731"/>
                    <a:pt x="64" y="7949"/>
                    <a:pt x="40" y="7134"/>
                  </a:cubicBezTo>
                  <a:cubicBezTo>
                    <a:pt x="16" y="6385"/>
                    <a:pt x="208" y="5603"/>
                    <a:pt x="184" y="4821"/>
                  </a:cubicBezTo>
                  <a:cubicBezTo>
                    <a:pt x="160" y="4203"/>
                    <a:pt x="-80" y="-261"/>
                    <a:pt x="665" y="65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86" name="AutoShape 64"/>
            <p:cNvSpPr>
              <a:spLocks/>
            </p:cNvSpPr>
            <p:nvPr/>
          </p:nvSpPr>
          <p:spPr bwMode="auto">
            <a:xfrm rot="5400000">
              <a:off x="9932986" y="3585369"/>
              <a:ext cx="450058" cy="459581"/>
            </a:xfrm>
            <a:custGeom>
              <a:avLst/>
              <a:gdLst>
                <a:gd name="T0" fmla="*/ 4688093 w 21354"/>
                <a:gd name="T1" fmla="*/ 4889239 h 21600"/>
                <a:gd name="T2" fmla="*/ 0 60000 65536"/>
                <a:gd name="T3" fmla="*/ 0 w 21354"/>
                <a:gd name="T4" fmla="*/ 0 h 21600"/>
                <a:gd name="T5" fmla="*/ 21354 w 21354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54" h="21600">
                  <a:moveTo>
                    <a:pt x="21354" y="9741"/>
                  </a:moveTo>
                  <a:cubicBezTo>
                    <a:pt x="17729" y="6353"/>
                    <a:pt x="13348" y="3600"/>
                    <a:pt x="9421" y="1059"/>
                  </a:cubicBezTo>
                  <a:cubicBezTo>
                    <a:pt x="9119" y="2965"/>
                    <a:pt x="8968" y="5082"/>
                    <a:pt x="9270" y="6988"/>
                  </a:cubicBezTo>
                  <a:cubicBezTo>
                    <a:pt x="6400" y="3600"/>
                    <a:pt x="3077" y="2753"/>
                    <a:pt x="56" y="0"/>
                  </a:cubicBezTo>
                  <a:cubicBezTo>
                    <a:pt x="811" y="6988"/>
                    <a:pt x="-246" y="14400"/>
                    <a:pt x="56" y="21176"/>
                  </a:cubicBezTo>
                  <a:cubicBezTo>
                    <a:pt x="3228" y="19694"/>
                    <a:pt x="5947" y="15247"/>
                    <a:pt x="9119" y="14188"/>
                  </a:cubicBezTo>
                  <a:cubicBezTo>
                    <a:pt x="9572" y="16729"/>
                    <a:pt x="9270" y="19271"/>
                    <a:pt x="9270" y="21600"/>
                  </a:cubicBezTo>
                  <a:cubicBezTo>
                    <a:pt x="13348" y="18847"/>
                    <a:pt x="18182" y="14612"/>
                    <a:pt x="21354" y="995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11377613" y="8535988"/>
            <a:ext cx="6858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54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55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Rectangle 23">
            <a:hlinkClick r:id="rId6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6181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82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83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84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6169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70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6171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6172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6173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6174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6175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6176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6177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6178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79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80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Rectangle 43">
            <a:hlinkClick r:id="rId7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5" name="Rectangle 44">
            <a:hlinkClick r:id="rId6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6" name="Rectangle 45">
            <a:hlinkClick r:id="rId8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7" name="Rectangle 46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8" name="Rectangle 47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9" name="Rectangle 48">
            <a:hlinkClick r:id="rId11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0" name="Rectangle 49">
            <a:hlinkClick r:id="rId12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1" name="Rectangle 50">
            <a:hlinkClick r:id="rId13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3" name="Rectangle 52">
            <a:hlinkClick r:id="rId14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  <p:bldP spid="43" grpId="6" animBg="1"/>
      <p:bldP spid="43" grpId="7" animBg="1"/>
      <p:bldP spid="43" grpId="8" animBg="1"/>
      <p:bldP spid="43" grpId="9" animBg="1"/>
      <p:bldP spid="44" grpId="0" animBg="1"/>
      <p:bldP spid="44" grpId="1" animBg="1"/>
      <p:bldP spid="44" grpId="2" animBg="1"/>
      <p:bldP spid="44" grpId="3" animBg="1"/>
      <p:bldP spid="44" grpId="4" animBg="1"/>
      <p:bldP spid="44" grpId="5" animBg="1"/>
      <p:bldP spid="44" grpId="6" animBg="1"/>
      <p:bldP spid="44" grpId="7" animBg="1"/>
      <p:bldP spid="44" grpId="8" animBg="1"/>
      <p:bldP spid="44" grpId="9" animBg="1"/>
      <p:bldP spid="45" grpId="0" animBg="1"/>
      <p:bldP spid="45" grpId="1" animBg="1"/>
      <p:bldP spid="45" grpId="2" animBg="1"/>
      <p:bldP spid="45" grpId="3" animBg="1"/>
      <p:bldP spid="45" grpId="4" animBg="1"/>
      <p:bldP spid="45" grpId="5" animBg="1"/>
      <p:bldP spid="45" grpId="6" animBg="1"/>
      <p:bldP spid="45" grpId="7" animBg="1"/>
      <p:bldP spid="45" grpId="8" animBg="1"/>
      <p:bldP spid="45" grpId="9" animBg="1"/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7" animBg="1"/>
      <p:bldP spid="46" grpId="8" animBg="1"/>
      <p:bldP spid="46" grpId="9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7" grpId="6" animBg="1"/>
      <p:bldP spid="47" grpId="7" animBg="1"/>
      <p:bldP spid="47" grpId="8" animBg="1"/>
      <p:bldP spid="47" grpId="9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49" grpId="7" animBg="1"/>
      <p:bldP spid="49" grpId="8" animBg="1"/>
      <p:bldP spid="49" grpId="9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  <p:bldP spid="50" grpId="8" animBg="1"/>
      <p:bldP spid="50" grpId="9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1" grpId="8" animBg="1"/>
      <p:bldP spid="51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8" name="Group 1"/>
          <p:cNvGrpSpPr>
            <a:grpSpLocks/>
          </p:cNvGrpSpPr>
          <p:nvPr/>
        </p:nvGrpSpPr>
        <p:grpSpPr bwMode="auto">
          <a:xfrm>
            <a:off x="101600" y="77788"/>
            <a:ext cx="12828588" cy="277812"/>
            <a:chOff x="101600" y="27945"/>
            <a:chExt cx="12828588" cy="278442"/>
          </a:xfrm>
        </p:grpSpPr>
        <p:sp>
          <p:nvSpPr>
            <p:cNvPr id="60499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500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501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502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503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504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505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60506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60419" name="TextBox 10"/>
          <p:cNvSpPr txBox="1">
            <a:spLocks noChangeArrowheads="1"/>
          </p:cNvSpPr>
          <p:nvPr/>
        </p:nvSpPr>
        <p:spPr bwMode="auto">
          <a:xfrm>
            <a:off x="29956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l-NL" sz="6600">
                <a:latin typeface="Myriad Pro" pitchFamily="34" charset="0"/>
              </a:rPr>
              <a:t>Vera Planet</a:t>
            </a:r>
            <a:endParaRPr lang="en-US" sz="6600">
              <a:latin typeface="Myriad Pro" pitchFamily="34" charset="0"/>
            </a:endParaRPr>
          </a:p>
        </p:txBody>
      </p:sp>
      <p:sp>
        <p:nvSpPr>
          <p:cNvPr id="60420" name="TextBox 12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0421" name="TextBox 13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0422" name="TextBox 14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0423" name="TextBox 15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0424" name="TextBox 16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0425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6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7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8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9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30" name="AutoShape 27"/>
          <p:cNvSpPr>
            <a:spLocks/>
          </p:cNvSpPr>
          <p:nvPr/>
        </p:nvSpPr>
        <p:spPr bwMode="auto">
          <a:xfrm>
            <a:off x="557213" y="2211388"/>
            <a:ext cx="9372600" cy="5943600"/>
          </a:xfrm>
          <a:custGeom>
            <a:avLst/>
            <a:gdLst>
              <a:gd name="T0" fmla="*/ 24853443 w 21600"/>
              <a:gd name="T1" fmla="*/ 6784008 h 21528"/>
              <a:gd name="T2" fmla="*/ 1128760468 w 21600"/>
              <a:gd name="T3" fmla="*/ 2744028 h 21528"/>
              <a:gd name="T4" fmla="*/ 2147483647 w 21600"/>
              <a:gd name="T5" fmla="*/ 2667828 h 21528"/>
              <a:gd name="T6" fmla="*/ 2147483647 w 21600"/>
              <a:gd name="T7" fmla="*/ 6784008 h 21528"/>
              <a:gd name="T8" fmla="*/ 2147483647 w 21600"/>
              <a:gd name="T9" fmla="*/ 260762172 h 21528"/>
              <a:gd name="T10" fmla="*/ 2147483647 w 21600"/>
              <a:gd name="T11" fmla="*/ 506432333 h 21528"/>
              <a:gd name="T12" fmla="*/ 2147483647 w 21600"/>
              <a:gd name="T13" fmla="*/ 981536537 h 21528"/>
              <a:gd name="T14" fmla="*/ 2147483647 w 21600"/>
              <a:gd name="T15" fmla="*/ 1300991393 h 21528"/>
              <a:gd name="T16" fmla="*/ 2147483647 w 21600"/>
              <a:gd name="T17" fmla="*/ 1636833384 h 21528"/>
              <a:gd name="T18" fmla="*/ 2147483647 w 21600"/>
              <a:gd name="T19" fmla="*/ 1632793681 h 21528"/>
              <a:gd name="T20" fmla="*/ 1767795387 w 21600"/>
              <a:gd name="T21" fmla="*/ 1628677779 h 21528"/>
              <a:gd name="T22" fmla="*/ 0 w 21600"/>
              <a:gd name="T23" fmla="*/ 1640950391 h 21528"/>
              <a:gd name="T24" fmla="*/ 8284337 w 21600"/>
              <a:gd name="T25" fmla="*/ 621149320 h 21528"/>
              <a:gd name="T26" fmla="*/ 8284337 w 21600"/>
              <a:gd name="T27" fmla="*/ 301694602 h 21528"/>
              <a:gd name="T28" fmla="*/ 8284337 w 21600"/>
              <a:gd name="T29" fmla="*/ 266782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31" name="AutoShape 27"/>
          <p:cNvSpPr>
            <a:spLocks/>
          </p:cNvSpPr>
          <p:nvPr/>
        </p:nvSpPr>
        <p:spPr bwMode="auto">
          <a:xfrm>
            <a:off x="557213" y="8459788"/>
            <a:ext cx="9372600" cy="685800"/>
          </a:xfrm>
          <a:custGeom>
            <a:avLst/>
            <a:gdLst>
              <a:gd name="T0" fmla="*/ 24853443 w 21600"/>
              <a:gd name="T1" fmla="*/ 90312 h 21528"/>
              <a:gd name="T2" fmla="*/ 1128760468 w 21600"/>
              <a:gd name="T3" fmla="*/ 36539 h 21528"/>
              <a:gd name="T4" fmla="*/ 2147483647 w 21600"/>
              <a:gd name="T5" fmla="*/ 35520 h 21528"/>
              <a:gd name="T6" fmla="*/ 2147483647 w 21600"/>
              <a:gd name="T7" fmla="*/ 90312 h 21528"/>
              <a:gd name="T8" fmla="*/ 2147483647 w 21600"/>
              <a:gd name="T9" fmla="*/ 3471687 h 21528"/>
              <a:gd name="T10" fmla="*/ 2147483647 w 21600"/>
              <a:gd name="T11" fmla="*/ 6742425 h 21528"/>
              <a:gd name="T12" fmla="*/ 2147483647 w 21600"/>
              <a:gd name="T13" fmla="*/ 13067790 h 21528"/>
              <a:gd name="T14" fmla="*/ 2147483647 w 21600"/>
              <a:gd name="T15" fmla="*/ 17320880 h 21528"/>
              <a:gd name="T16" fmla="*/ 2147483647 w 21600"/>
              <a:gd name="T17" fmla="*/ 21792181 h 21528"/>
              <a:gd name="T18" fmla="*/ 2147483647 w 21600"/>
              <a:gd name="T19" fmla="*/ 21738376 h 21528"/>
              <a:gd name="T20" fmla="*/ 1767795387 w 21600"/>
              <a:gd name="T21" fmla="*/ 21683583 h 21528"/>
              <a:gd name="T22" fmla="*/ 0 w 21600"/>
              <a:gd name="T23" fmla="*/ 21846973 h 21528"/>
              <a:gd name="T24" fmla="*/ 8284337 w 21600"/>
              <a:gd name="T25" fmla="*/ 8269738 h 21528"/>
              <a:gd name="T26" fmla="*/ 8284337 w 21600"/>
              <a:gd name="T27" fmla="*/ 4016651 h 21528"/>
              <a:gd name="T28" fmla="*/ 8284337 w 21600"/>
              <a:gd name="T29" fmla="*/ 3552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32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33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34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35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0436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60496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97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98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0437" name="TextBox 35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0438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39" name="TextBox 34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0440" name="TextBox 37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0441" name="TextBox 38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0442" name="TextBox 39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0443" name="TextBox 40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0444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45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46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47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48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49" name="TextBox 46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0450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Rectangle 48">
            <a:hlinkClick r:id="rId2" action="ppaction://hlinksldjump"/>
          </p:cNvPr>
          <p:cNvSpPr/>
          <p:nvPr/>
        </p:nvSpPr>
        <p:spPr>
          <a:xfrm>
            <a:off x="10158413" y="226853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hlinkClick r:id="rId3" action="ppaction://hlinksldjump"/>
          </p:cNvPr>
          <p:cNvSpPr/>
          <p:nvPr/>
        </p:nvSpPr>
        <p:spPr>
          <a:xfrm>
            <a:off x="10158413" y="2897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>
            <a:hlinkClick r:id="rId4" action="ppaction://hlinksldjump"/>
          </p:cNvPr>
          <p:cNvSpPr/>
          <p:nvPr/>
        </p:nvSpPr>
        <p:spPr>
          <a:xfrm>
            <a:off x="10234613" y="35829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10310813" y="42687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hlinkClick r:id="rId6" action="ppaction://hlinksldjump"/>
          </p:cNvPr>
          <p:cNvSpPr/>
          <p:nvPr/>
        </p:nvSpPr>
        <p:spPr>
          <a:xfrm>
            <a:off x="10234613" y="49545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hlinkClick r:id="rId7" action="ppaction://hlinksldjump"/>
          </p:cNvPr>
          <p:cNvSpPr/>
          <p:nvPr/>
        </p:nvSpPr>
        <p:spPr>
          <a:xfrm>
            <a:off x="10310813" y="5564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54">
            <a:hlinkClick r:id="rId8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6" name="Picture 2" descr="http://a1.dspnimg.com/data/l/115737583265_sP3BeZQT_l.jpg"/>
          <p:cNvPicPr>
            <a:picLocks noChangeAspect="1" noChangeArrowheads="1"/>
          </p:cNvPicPr>
          <p:nvPr/>
        </p:nvPicPr>
        <p:blipFill>
          <a:blip r:embed="rId9" cstate="print"/>
          <a:srcRect l="11589" r="8536" b="42497"/>
          <a:stretch>
            <a:fillRect/>
          </a:stretch>
        </p:blipFill>
        <p:spPr bwMode="auto">
          <a:xfrm>
            <a:off x="1109663" y="2665413"/>
            <a:ext cx="52197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2" descr="http://people.dsv.su.se/~patricd/Foto/Jag_fiskar.jpg"/>
          <p:cNvPicPr>
            <a:picLocks noChangeAspect="1" noChangeArrowheads="1"/>
          </p:cNvPicPr>
          <p:nvPr/>
        </p:nvPicPr>
        <p:blipFill>
          <a:blip r:embed="rId10" cstate="print"/>
          <a:srcRect l="33920" t="7430" r="7227" b="54073"/>
          <a:stretch>
            <a:fillRect/>
          </a:stretch>
        </p:blipFill>
        <p:spPr bwMode="auto">
          <a:xfrm>
            <a:off x="6805613" y="497205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AutoShape 27"/>
          <p:cNvSpPr>
            <a:spLocks/>
          </p:cNvSpPr>
          <p:nvPr/>
        </p:nvSpPr>
        <p:spPr bwMode="auto">
          <a:xfrm>
            <a:off x="6748463" y="4972050"/>
            <a:ext cx="2895600" cy="2819400"/>
          </a:xfrm>
          <a:custGeom>
            <a:avLst/>
            <a:gdLst>
              <a:gd name="T0" fmla="*/ 2372113 w 21600"/>
              <a:gd name="T1" fmla="*/ 1526520 h 21528"/>
              <a:gd name="T2" fmla="*/ 107735484 w 21600"/>
              <a:gd name="T3" fmla="*/ 617497 h 21528"/>
              <a:gd name="T4" fmla="*/ 217052422 w 21600"/>
              <a:gd name="T5" fmla="*/ 600341 h 21528"/>
              <a:gd name="T6" fmla="*/ 385799014 w 21600"/>
              <a:gd name="T7" fmla="*/ 1526520 h 21528"/>
              <a:gd name="T8" fmla="*/ 385799014 w 21600"/>
              <a:gd name="T9" fmla="*/ 58675811 h 21528"/>
              <a:gd name="T10" fmla="*/ 385008355 w 21600"/>
              <a:gd name="T11" fmla="*/ 113955587 h 21528"/>
              <a:gd name="T12" fmla="*/ 385799014 w 21600"/>
              <a:gd name="T13" fmla="*/ 220861891 h 21528"/>
              <a:gd name="T14" fmla="*/ 387380601 w 21600"/>
              <a:gd name="T15" fmla="*/ 292744320 h 21528"/>
              <a:gd name="T16" fmla="*/ 388171260 w 21600"/>
              <a:gd name="T17" fmla="*/ 368314637 h 21528"/>
              <a:gd name="T18" fmla="*/ 272510515 w 21600"/>
              <a:gd name="T19" fmla="*/ 367405483 h 21528"/>
              <a:gd name="T20" fmla="*/ 168728763 w 21600"/>
              <a:gd name="T21" fmla="*/ 366479304 h 21528"/>
              <a:gd name="T22" fmla="*/ 0 w 21600"/>
              <a:gd name="T23" fmla="*/ 369240816 h 21528"/>
              <a:gd name="T24" fmla="*/ 790660 w 21600"/>
              <a:gd name="T25" fmla="*/ 139768810 h 21528"/>
              <a:gd name="T26" fmla="*/ 790660 w 21600"/>
              <a:gd name="T27" fmla="*/ 67886267 h 21528"/>
              <a:gd name="T28" fmla="*/ 790660 w 21600"/>
              <a:gd name="T29" fmla="*/ 600341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" name="AutoShape 27"/>
          <p:cNvSpPr>
            <a:spLocks/>
          </p:cNvSpPr>
          <p:nvPr/>
        </p:nvSpPr>
        <p:spPr bwMode="auto">
          <a:xfrm>
            <a:off x="1090613" y="2609850"/>
            <a:ext cx="5181600" cy="5219700"/>
          </a:xfrm>
          <a:custGeom>
            <a:avLst/>
            <a:gdLst>
              <a:gd name="T0" fmla="*/ 7596081 w 21600"/>
              <a:gd name="T1" fmla="*/ 5232066 h 21528"/>
              <a:gd name="T2" fmla="*/ 344992362 w 21600"/>
              <a:gd name="T3" fmla="*/ 2116442 h 21528"/>
              <a:gd name="T4" fmla="*/ 695048778 w 21600"/>
              <a:gd name="T5" fmla="*/ 2057524 h 21528"/>
              <a:gd name="T6" fmla="*/ 1235411498 w 21600"/>
              <a:gd name="T7" fmla="*/ 5232066 h 21528"/>
              <a:gd name="T8" fmla="*/ 1235411498 w 21600"/>
              <a:gd name="T9" fmla="*/ 201111431 h 21528"/>
              <a:gd name="T10" fmla="*/ 1232880192 w 21600"/>
              <a:gd name="T11" fmla="*/ 390583041 h 21528"/>
              <a:gd name="T12" fmla="*/ 1235411498 w 21600"/>
              <a:gd name="T13" fmla="*/ 757004369 h 21528"/>
              <a:gd name="T14" fmla="*/ 1240476031 w 21600"/>
              <a:gd name="T15" fmla="*/ 1003381975 h 21528"/>
              <a:gd name="T16" fmla="*/ 1243008297 w 21600"/>
              <a:gd name="T17" fmla="*/ 1262398341 h 21528"/>
              <a:gd name="T18" fmla="*/ 872637498 w 21600"/>
              <a:gd name="T19" fmla="*/ 1259283203 h 21528"/>
              <a:gd name="T20" fmla="*/ 540305627 w 21600"/>
              <a:gd name="T21" fmla="*/ 1256108905 h 21528"/>
              <a:gd name="T22" fmla="*/ 0 w 21600"/>
              <a:gd name="T23" fmla="*/ 1265573608 h 21528"/>
              <a:gd name="T24" fmla="*/ 2532027 w 21600"/>
              <a:gd name="T25" fmla="*/ 479057748 h 21528"/>
              <a:gd name="T26" fmla="*/ 2532027 w 21600"/>
              <a:gd name="T27" fmla="*/ 232680081 h 21528"/>
              <a:gd name="T28" fmla="*/ 2532027 w 21600"/>
              <a:gd name="T29" fmla="*/ 205752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0916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hlinkClick r:id="rId11" action="ppaction://hlinksldjump"/>
          </p:cNvPr>
          <p:cNvSpPr/>
          <p:nvPr/>
        </p:nvSpPr>
        <p:spPr>
          <a:xfrm>
            <a:off x="8405813" y="8459788"/>
            <a:ext cx="5334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62"/>
          <p:cNvGrpSpPr>
            <a:grpSpLocks/>
          </p:cNvGrpSpPr>
          <p:nvPr/>
        </p:nvGrpSpPr>
        <p:grpSpPr bwMode="auto">
          <a:xfrm>
            <a:off x="5586413" y="2820988"/>
            <a:ext cx="4146550" cy="4951412"/>
            <a:chOff x="5587206" y="2820987"/>
            <a:chExt cx="4144963" cy="4951413"/>
          </a:xfrm>
        </p:grpSpPr>
        <p:sp>
          <p:nvSpPr>
            <p:cNvPr id="60494" name="AutoShape 7"/>
            <p:cNvSpPr>
              <a:spLocks/>
            </p:cNvSpPr>
            <p:nvPr/>
          </p:nvSpPr>
          <p:spPr bwMode="auto">
            <a:xfrm>
              <a:off x="5587206" y="2820987"/>
              <a:ext cx="4144963" cy="4951413"/>
            </a:xfrm>
            <a:custGeom>
              <a:avLst/>
              <a:gdLst>
                <a:gd name="T0" fmla="*/ 796989936 w 21557"/>
                <a:gd name="T1" fmla="*/ 1031455043 h 20820"/>
                <a:gd name="T2" fmla="*/ 753918638 w 21557"/>
                <a:gd name="T3" fmla="*/ 913417159 h 20820"/>
                <a:gd name="T4" fmla="*/ 735876702 w 21557"/>
                <a:gd name="T5" fmla="*/ 850977058 h 20820"/>
                <a:gd name="T6" fmla="*/ 735174114 w 21557"/>
                <a:gd name="T7" fmla="*/ 732939888 h 20820"/>
                <a:gd name="T8" fmla="*/ 734508443 w 21557"/>
                <a:gd name="T9" fmla="*/ 274817231 h 20820"/>
                <a:gd name="T10" fmla="*/ 706706033 w 21557"/>
                <a:gd name="T11" fmla="*/ 73525869 h 20820"/>
                <a:gd name="T12" fmla="*/ 659493812 w 21557"/>
                <a:gd name="T13" fmla="*/ 7578848 h 20820"/>
                <a:gd name="T14" fmla="*/ 521295100 w 21557"/>
                <a:gd name="T15" fmla="*/ 4128794 h 20820"/>
                <a:gd name="T16" fmla="*/ 172692869 w 21557"/>
                <a:gd name="T17" fmla="*/ 4128794 h 20820"/>
                <a:gd name="T18" fmla="*/ 49097914 w 21557"/>
                <a:gd name="T19" fmla="*/ 35349095 h 20820"/>
                <a:gd name="T20" fmla="*/ 8133603 w 21557"/>
                <a:gd name="T21" fmla="*/ 195013123 h 20820"/>
                <a:gd name="T22" fmla="*/ 480698 w 21557"/>
                <a:gd name="T23" fmla="*/ 434481215 h 20820"/>
                <a:gd name="T24" fmla="*/ 1183094 w 21557"/>
                <a:gd name="T25" fmla="*/ 694762653 h 20820"/>
                <a:gd name="T26" fmla="*/ 2588078 w 21557"/>
                <a:gd name="T27" fmla="*/ 927331053 h 20820"/>
                <a:gd name="T28" fmla="*/ 74792958 w 21557"/>
                <a:gd name="T29" fmla="*/ 1156392322 h 20820"/>
                <a:gd name="T30" fmla="*/ 306048502 w 21557"/>
                <a:gd name="T31" fmla="*/ 1166798371 h 20820"/>
                <a:gd name="T32" fmla="*/ 586586560 w 21557"/>
                <a:gd name="T33" fmla="*/ 1166798371 h 20820"/>
                <a:gd name="T34" fmla="*/ 701862906 w 21557"/>
                <a:gd name="T35" fmla="*/ 1118215562 h 20820"/>
                <a:gd name="T36" fmla="*/ 724082684 w 21557"/>
                <a:gd name="T37" fmla="*/ 1014091334 h 20820"/>
                <a:gd name="T38" fmla="*/ 749075127 w 21557"/>
                <a:gd name="T39" fmla="*/ 1007134625 h 20820"/>
                <a:gd name="T40" fmla="*/ 794919474 w 21557"/>
                <a:gd name="T41" fmla="*/ 1041861093 h 20820"/>
                <a:gd name="T42" fmla="*/ 796287732 w 21557"/>
                <a:gd name="T43" fmla="*/ 1041861093 h 208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1557"/>
                <a:gd name="T67" fmla="*/ 0 h 20820"/>
                <a:gd name="T68" fmla="*/ 21557 w 21557"/>
                <a:gd name="T69" fmla="*/ 20820 h 208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1557" h="20820">
                  <a:moveTo>
                    <a:pt x="21557" y="18237"/>
                  </a:moveTo>
                  <a:cubicBezTo>
                    <a:pt x="21275" y="17255"/>
                    <a:pt x="20768" y="16703"/>
                    <a:pt x="20392" y="16150"/>
                  </a:cubicBezTo>
                  <a:cubicBezTo>
                    <a:pt x="20186" y="15905"/>
                    <a:pt x="19979" y="15659"/>
                    <a:pt x="19904" y="15046"/>
                  </a:cubicBezTo>
                  <a:cubicBezTo>
                    <a:pt x="19848" y="14555"/>
                    <a:pt x="19885" y="13511"/>
                    <a:pt x="19885" y="12959"/>
                  </a:cubicBezTo>
                  <a:cubicBezTo>
                    <a:pt x="19885" y="10382"/>
                    <a:pt x="20073" y="7375"/>
                    <a:pt x="19867" y="4859"/>
                  </a:cubicBezTo>
                  <a:cubicBezTo>
                    <a:pt x="19735" y="3202"/>
                    <a:pt x="19585" y="2159"/>
                    <a:pt x="19115" y="1300"/>
                  </a:cubicBezTo>
                  <a:cubicBezTo>
                    <a:pt x="18702" y="564"/>
                    <a:pt x="18308" y="195"/>
                    <a:pt x="17838" y="134"/>
                  </a:cubicBezTo>
                  <a:cubicBezTo>
                    <a:pt x="16598" y="11"/>
                    <a:pt x="15340" y="195"/>
                    <a:pt x="14100" y="73"/>
                  </a:cubicBezTo>
                  <a:cubicBezTo>
                    <a:pt x="10945" y="-234"/>
                    <a:pt x="7827" y="564"/>
                    <a:pt x="4671" y="73"/>
                  </a:cubicBezTo>
                  <a:cubicBezTo>
                    <a:pt x="3563" y="-50"/>
                    <a:pt x="2418" y="11"/>
                    <a:pt x="1328" y="625"/>
                  </a:cubicBezTo>
                  <a:cubicBezTo>
                    <a:pt x="727" y="993"/>
                    <a:pt x="427" y="1607"/>
                    <a:pt x="220" y="3448"/>
                  </a:cubicBezTo>
                  <a:cubicBezTo>
                    <a:pt x="51" y="4859"/>
                    <a:pt x="32" y="6209"/>
                    <a:pt x="13" y="7682"/>
                  </a:cubicBezTo>
                  <a:cubicBezTo>
                    <a:pt x="-24" y="9216"/>
                    <a:pt x="32" y="10750"/>
                    <a:pt x="32" y="12284"/>
                  </a:cubicBezTo>
                  <a:cubicBezTo>
                    <a:pt x="32" y="13696"/>
                    <a:pt x="-43" y="15046"/>
                    <a:pt x="70" y="16396"/>
                  </a:cubicBezTo>
                  <a:cubicBezTo>
                    <a:pt x="314" y="19341"/>
                    <a:pt x="1122" y="20507"/>
                    <a:pt x="2023" y="20446"/>
                  </a:cubicBezTo>
                  <a:cubicBezTo>
                    <a:pt x="4089" y="20261"/>
                    <a:pt x="6193" y="20630"/>
                    <a:pt x="8278" y="20630"/>
                  </a:cubicBezTo>
                  <a:cubicBezTo>
                    <a:pt x="10813" y="20630"/>
                    <a:pt x="13349" y="21059"/>
                    <a:pt x="15866" y="20630"/>
                  </a:cubicBezTo>
                  <a:cubicBezTo>
                    <a:pt x="16843" y="20446"/>
                    <a:pt x="18101" y="21366"/>
                    <a:pt x="18984" y="19771"/>
                  </a:cubicBezTo>
                  <a:cubicBezTo>
                    <a:pt x="19247" y="19280"/>
                    <a:pt x="19359" y="18359"/>
                    <a:pt x="19585" y="17930"/>
                  </a:cubicBezTo>
                  <a:cubicBezTo>
                    <a:pt x="19754" y="17562"/>
                    <a:pt x="20054" y="17746"/>
                    <a:pt x="20261" y="17807"/>
                  </a:cubicBezTo>
                  <a:cubicBezTo>
                    <a:pt x="20693" y="17868"/>
                    <a:pt x="21069" y="18298"/>
                    <a:pt x="21501" y="18421"/>
                  </a:cubicBezTo>
                  <a:lnTo>
                    <a:pt x="21538" y="18421"/>
                  </a:ln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60495" name="Picture 2" descr="C:\Users\MidasN\Documents\Master\KTH\HCID Principles of Design\Assignment 3\Images\4369690448963_HEYTJUBJ_l.jpg"/>
            <p:cNvPicPr>
              <a:picLocks noChangeAspect="1" noChangeArrowheads="1"/>
            </p:cNvPicPr>
            <p:nvPr/>
          </p:nvPicPr>
          <p:blipFill>
            <a:blip r:embed="rId12" cstate="print"/>
            <a:srcRect r="51271" b="5190"/>
            <a:stretch>
              <a:fillRect/>
            </a:stretch>
          </p:blipFill>
          <p:spPr bwMode="auto">
            <a:xfrm>
              <a:off x="5892006" y="3201987"/>
              <a:ext cx="3303660" cy="426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60490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91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92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93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6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60478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79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60480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60481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60482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60483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60484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60485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60486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60487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88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89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hlinkClick r:id="rId13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5" name="Rectangle 84">
            <a:hlinkClick r:id="rId15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7" name="Rectangle 86">
            <a:hlinkClick r:id="rId17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8" name="Rectangle 87">
            <a:hlinkClick r:id="rId18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90" name="Rectangle 89">
            <a:hlinkClick r:id="rId20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91" name="Rectangle 90">
            <a:hlinkClick r:id="rId21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" decel="10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" decel="1000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" decel="100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" decel="100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66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7" fill="hold">
                      <p:stCondLst>
                        <p:cond delay="0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216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7" fill="hold">
                      <p:stCondLst>
                        <p:cond delay="0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241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266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" fill="hold">
                      <p:stCondLst>
                        <p:cond delay="0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291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2" fill="hold">
                      <p:stCondLst>
                        <p:cond delay="0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316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7" fill="hold">
                      <p:stCondLst>
                        <p:cond delay="0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341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2" fill="hold">
                      <p:stCondLst>
                        <p:cond delay="0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364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5" fill="hold">
                      <p:stCondLst>
                        <p:cond delay="0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8" grpId="1" animBg="1"/>
      <p:bldP spid="60" grpId="0" animBg="1"/>
      <p:bldP spid="60" grpId="1" animBg="1"/>
      <p:bldP spid="82" grpId="0" animBg="1"/>
      <p:bldP spid="82" grpId="1" animBg="1"/>
      <p:bldP spid="82" grpId="2" animBg="1"/>
      <p:bldP spid="82" grpId="3" animBg="1"/>
      <p:bldP spid="82" grpId="4" animBg="1"/>
      <p:bldP spid="82" grpId="5" animBg="1"/>
      <p:bldP spid="82" grpId="6" animBg="1"/>
      <p:bldP spid="82" grpId="7" animBg="1"/>
      <p:bldP spid="82" grpId="8" animBg="1"/>
      <p:bldP spid="82" grpId="9" animBg="1"/>
      <p:bldP spid="83" grpId="0" animBg="1"/>
      <p:bldP spid="83" grpId="1" animBg="1"/>
      <p:bldP spid="83" grpId="2" animBg="1"/>
      <p:bldP spid="83" grpId="3" animBg="1"/>
      <p:bldP spid="83" grpId="4" animBg="1"/>
      <p:bldP spid="83" grpId="5" animBg="1"/>
      <p:bldP spid="83" grpId="6" animBg="1"/>
      <p:bldP spid="83" grpId="7" animBg="1"/>
      <p:bldP spid="83" grpId="8" animBg="1"/>
      <p:bldP spid="83" grpId="9" animBg="1"/>
      <p:bldP spid="84" grpId="0" animBg="1"/>
      <p:bldP spid="84" grpId="1" animBg="1"/>
      <p:bldP spid="84" grpId="2" animBg="1"/>
      <p:bldP spid="84" grpId="3" animBg="1"/>
      <p:bldP spid="84" grpId="4" animBg="1"/>
      <p:bldP spid="84" grpId="5" animBg="1"/>
      <p:bldP spid="84" grpId="6" animBg="1"/>
      <p:bldP spid="84" grpId="7" animBg="1"/>
      <p:bldP spid="84" grpId="8" animBg="1"/>
      <p:bldP spid="84" grpId="9" animBg="1"/>
      <p:bldP spid="85" grpId="0" animBg="1"/>
      <p:bldP spid="85" grpId="1" animBg="1"/>
      <p:bldP spid="85" grpId="2" animBg="1"/>
      <p:bldP spid="85" grpId="3" animBg="1"/>
      <p:bldP spid="85" grpId="4" animBg="1"/>
      <p:bldP spid="85" grpId="5" animBg="1"/>
      <p:bldP spid="85" grpId="6" animBg="1"/>
      <p:bldP spid="85" grpId="7" animBg="1"/>
      <p:bldP spid="85" grpId="8" animBg="1"/>
      <p:bldP spid="85" grpId="9" animBg="1"/>
      <p:bldP spid="86" grpId="0" animBg="1"/>
      <p:bldP spid="86" grpId="1" animBg="1"/>
      <p:bldP spid="86" grpId="2" animBg="1"/>
      <p:bldP spid="86" grpId="3" animBg="1"/>
      <p:bldP spid="86" grpId="4" animBg="1"/>
      <p:bldP spid="86" grpId="5" animBg="1"/>
      <p:bldP spid="86" grpId="6" animBg="1"/>
      <p:bldP spid="86" grpId="7" animBg="1"/>
      <p:bldP spid="86" grpId="8" animBg="1"/>
      <p:bldP spid="86" grpId="9" animBg="1"/>
      <p:bldP spid="87" grpId="0" animBg="1"/>
      <p:bldP spid="87" grpId="1" animBg="1"/>
      <p:bldP spid="87" grpId="2" animBg="1"/>
      <p:bldP spid="87" grpId="3" animBg="1"/>
      <p:bldP spid="87" grpId="4" animBg="1"/>
      <p:bldP spid="87" grpId="5" animBg="1"/>
      <p:bldP spid="87" grpId="6" animBg="1"/>
      <p:bldP spid="87" grpId="7" animBg="1"/>
      <p:bldP spid="87" grpId="8" animBg="1"/>
      <p:bldP spid="87" grpId="9" animBg="1"/>
      <p:bldP spid="88" grpId="0" animBg="1"/>
      <p:bldP spid="88" grpId="1" animBg="1"/>
      <p:bldP spid="88" grpId="2" animBg="1"/>
      <p:bldP spid="88" grpId="3" animBg="1"/>
      <p:bldP spid="88" grpId="4" animBg="1"/>
      <p:bldP spid="88" grpId="5" animBg="1"/>
      <p:bldP spid="88" grpId="6" animBg="1"/>
      <p:bldP spid="88" grpId="7" animBg="1"/>
      <p:bldP spid="88" grpId="8" animBg="1"/>
      <p:bldP spid="88" grpId="9" animBg="1"/>
      <p:bldP spid="89" grpId="0" animBg="1"/>
      <p:bldP spid="89" grpId="1" animBg="1"/>
      <p:bldP spid="89" grpId="2" animBg="1"/>
      <p:bldP spid="89" grpId="3" animBg="1"/>
      <p:bldP spid="89" grpId="4" animBg="1"/>
      <p:bldP spid="89" grpId="5" animBg="1"/>
      <p:bldP spid="89" grpId="6" animBg="1"/>
      <p:bldP spid="89" grpId="7" animBg="1"/>
      <p:bldP spid="89" grpId="8" animBg="1"/>
      <p:bldP spid="89" grpId="9" animBg="1"/>
      <p:bldP spid="90" grpId="0" animBg="1"/>
      <p:bldP spid="90" grpId="1" animBg="1"/>
      <p:bldP spid="90" grpId="2" animBg="1"/>
      <p:bldP spid="90" grpId="3" animBg="1"/>
      <p:bldP spid="90" grpId="4" animBg="1"/>
      <p:bldP spid="90" grpId="5" animBg="1"/>
      <p:bldP spid="90" grpId="6" animBg="1"/>
      <p:bldP spid="90" grpId="7" animBg="1"/>
      <p:bldP spid="90" grpId="8" animBg="1"/>
      <p:bldP spid="90" grpId="9" animBg="1"/>
      <p:bldP spid="91" grpId="0" animBg="1"/>
      <p:bldP spid="91" grpId="1" animBg="1"/>
      <p:bldP spid="91" grpId="2" animBg="1"/>
      <p:bldP spid="91" grpId="3" animBg="1"/>
      <p:bldP spid="91" grpId="4" animBg="1"/>
      <p:bldP spid="91" grpId="5" animBg="1"/>
      <p:bldP spid="91" grpId="6" animBg="1"/>
      <p:bldP spid="91" grpId="7" animBg="1"/>
      <p:bldP spid="91" grpId="8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1"/>
          <p:cNvGrpSpPr>
            <a:grpSpLocks/>
          </p:cNvGrpSpPr>
          <p:nvPr/>
        </p:nvGrpSpPr>
        <p:grpSpPr bwMode="auto">
          <a:xfrm>
            <a:off x="101600" y="77788"/>
            <a:ext cx="12828588" cy="277812"/>
            <a:chOff x="101600" y="27945"/>
            <a:chExt cx="12828588" cy="278442"/>
          </a:xfrm>
        </p:grpSpPr>
        <p:sp>
          <p:nvSpPr>
            <p:cNvPr id="61520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21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22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23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24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25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26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61527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61443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l-NL" sz="6600">
                <a:latin typeface="Myriad Pro" pitchFamily="34" charset="0"/>
              </a:rPr>
              <a:t>Nick Frost</a:t>
            </a:r>
            <a:endParaRPr lang="en-US" sz="6600">
              <a:latin typeface="Myriad Pro" pitchFamily="34" charset="0"/>
            </a:endParaRPr>
          </a:p>
        </p:txBody>
      </p:sp>
      <p:sp>
        <p:nvSpPr>
          <p:cNvPr id="61444" name="TextBox 12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1445" name="TextBox 13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1446" name="TextBox 14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1447" name="TextBox 15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1448" name="TextBox 16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1449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0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1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2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3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4" name="AutoShape 27"/>
          <p:cNvSpPr>
            <a:spLocks/>
          </p:cNvSpPr>
          <p:nvPr/>
        </p:nvSpPr>
        <p:spPr bwMode="auto">
          <a:xfrm>
            <a:off x="557213" y="2211388"/>
            <a:ext cx="9372600" cy="5943600"/>
          </a:xfrm>
          <a:custGeom>
            <a:avLst/>
            <a:gdLst>
              <a:gd name="T0" fmla="*/ 24853443 w 21600"/>
              <a:gd name="T1" fmla="*/ 6784008 h 21528"/>
              <a:gd name="T2" fmla="*/ 1128760468 w 21600"/>
              <a:gd name="T3" fmla="*/ 2744028 h 21528"/>
              <a:gd name="T4" fmla="*/ 2147483647 w 21600"/>
              <a:gd name="T5" fmla="*/ 2667828 h 21528"/>
              <a:gd name="T6" fmla="*/ 2147483647 w 21600"/>
              <a:gd name="T7" fmla="*/ 6784008 h 21528"/>
              <a:gd name="T8" fmla="*/ 2147483647 w 21600"/>
              <a:gd name="T9" fmla="*/ 260762172 h 21528"/>
              <a:gd name="T10" fmla="*/ 2147483647 w 21600"/>
              <a:gd name="T11" fmla="*/ 506432333 h 21528"/>
              <a:gd name="T12" fmla="*/ 2147483647 w 21600"/>
              <a:gd name="T13" fmla="*/ 981536537 h 21528"/>
              <a:gd name="T14" fmla="*/ 2147483647 w 21600"/>
              <a:gd name="T15" fmla="*/ 1300991393 h 21528"/>
              <a:gd name="T16" fmla="*/ 2147483647 w 21600"/>
              <a:gd name="T17" fmla="*/ 1636833384 h 21528"/>
              <a:gd name="T18" fmla="*/ 2147483647 w 21600"/>
              <a:gd name="T19" fmla="*/ 1632793681 h 21528"/>
              <a:gd name="T20" fmla="*/ 1767795387 w 21600"/>
              <a:gd name="T21" fmla="*/ 1628677779 h 21528"/>
              <a:gd name="T22" fmla="*/ 0 w 21600"/>
              <a:gd name="T23" fmla="*/ 1640950391 h 21528"/>
              <a:gd name="T24" fmla="*/ 8284337 w 21600"/>
              <a:gd name="T25" fmla="*/ 621149320 h 21528"/>
              <a:gd name="T26" fmla="*/ 8284337 w 21600"/>
              <a:gd name="T27" fmla="*/ 301694602 h 21528"/>
              <a:gd name="T28" fmla="*/ 8284337 w 21600"/>
              <a:gd name="T29" fmla="*/ 266782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5" name="AutoShape 27"/>
          <p:cNvSpPr>
            <a:spLocks/>
          </p:cNvSpPr>
          <p:nvPr/>
        </p:nvSpPr>
        <p:spPr bwMode="auto">
          <a:xfrm>
            <a:off x="557213" y="8459788"/>
            <a:ext cx="9372600" cy="685800"/>
          </a:xfrm>
          <a:custGeom>
            <a:avLst/>
            <a:gdLst>
              <a:gd name="T0" fmla="*/ 24853443 w 21600"/>
              <a:gd name="T1" fmla="*/ 90312 h 21528"/>
              <a:gd name="T2" fmla="*/ 1128760468 w 21600"/>
              <a:gd name="T3" fmla="*/ 36539 h 21528"/>
              <a:gd name="T4" fmla="*/ 2147483647 w 21600"/>
              <a:gd name="T5" fmla="*/ 35520 h 21528"/>
              <a:gd name="T6" fmla="*/ 2147483647 w 21600"/>
              <a:gd name="T7" fmla="*/ 90312 h 21528"/>
              <a:gd name="T8" fmla="*/ 2147483647 w 21600"/>
              <a:gd name="T9" fmla="*/ 3471687 h 21528"/>
              <a:gd name="T10" fmla="*/ 2147483647 w 21600"/>
              <a:gd name="T11" fmla="*/ 6742425 h 21528"/>
              <a:gd name="T12" fmla="*/ 2147483647 w 21600"/>
              <a:gd name="T13" fmla="*/ 13067790 h 21528"/>
              <a:gd name="T14" fmla="*/ 2147483647 w 21600"/>
              <a:gd name="T15" fmla="*/ 17320880 h 21528"/>
              <a:gd name="T16" fmla="*/ 2147483647 w 21600"/>
              <a:gd name="T17" fmla="*/ 21792181 h 21528"/>
              <a:gd name="T18" fmla="*/ 2147483647 w 21600"/>
              <a:gd name="T19" fmla="*/ 21738376 h 21528"/>
              <a:gd name="T20" fmla="*/ 1767795387 w 21600"/>
              <a:gd name="T21" fmla="*/ 21683583 h 21528"/>
              <a:gd name="T22" fmla="*/ 0 w 21600"/>
              <a:gd name="T23" fmla="*/ 21846973 h 21528"/>
              <a:gd name="T24" fmla="*/ 8284337 w 21600"/>
              <a:gd name="T25" fmla="*/ 8269738 h 21528"/>
              <a:gd name="T26" fmla="*/ 8284337 w 21600"/>
              <a:gd name="T27" fmla="*/ 4016651 h 21528"/>
              <a:gd name="T28" fmla="*/ 8284337 w 21600"/>
              <a:gd name="T29" fmla="*/ 3552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6" name="TextBox 35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1457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58" name="TextBox 34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1459" name="TextBox 37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1460" name="TextBox 38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1461" name="TextBox 39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1462" name="TextBox 40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1463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64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65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66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67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68" name="TextBox 46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1469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Rectangle 48">
            <a:hlinkClick r:id="rId2" action="ppaction://hlinksldjump"/>
          </p:cNvPr>
          <p:cNvSpPr/>
          <p:nvPr/>
        </p:nvSpPr>
        <p:spPr>
          <a:xfrm>
            <a:off x="10158413" y="226853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hlinkClick r:id="rId3" action="ppaction://hlinksldjump"/>
          </p:cNvPr>
          <p:cNvSpPr/>
          <p:nvPr/>
        </p:nvSpPr>
        <p:spPr>
          <a:xfrm>
            <a:off x="10158413" y="2897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>
            <a:hlinkClick r:id="rId4" action="ppaction://hlinksldjump"/>
          </p:cNvPr>
          <p:cNvSpPr/>
          <p:nvPr/>
        </p:nvSpPr>
        <p:spPr>
          <a:xfrm>
            <a:off x="10234613" y="35829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10310813" y="42687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hlinkClick r:id="rId6" action="ppaction://hlinksldjump"/>
          </p:cNvPr>
          <p:cNvSpPr/>
          <p:nvPr/>
        </p:nvSpPr>
        <p:spPr>
          <a:xfrm>
            <a:off x="10234613" y="49545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hlinkClick r:id="rId7" action="ppaction://hlinksldjump"/>
          </p:cNvPr>
          <p:cNvSpPr/>
          <p:nvPr/>
        </p:nvSpPr>
        <p:spPr>
          <a:xfrm>
            <a:off x="10310813" y="5564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61516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17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18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19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61504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05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61506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61507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61508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61509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61510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61511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61512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61513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14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15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hlinkClick r:id="rId8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6" name="Rectangle 75">
            <a:hlinkClick r:id="rId9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7" name="Rectangle 76">
            <a:hlinkClick r:id="rId10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8" name="Rectangle 77">
            <a:hlinkClick r:id="rId11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9" name="Rectangle 78">
            <a:hlinkClick r:id="rId12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0" name="Rectangle 79">
            <a:hlinkClick r:id="rId13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1" name="Rectangle 80">
            <a:hlinkClick r:id="rId14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2" name="Rectangle 81">
            <a:hlinkClick r:id="rId15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3" name="Rectangle 82">
            <a:hlinkClick r:id="rId16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  <p:sp>
        <p:nvSpPr>
          <p:cNvPr id="61488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89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90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91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1492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61501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02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03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92" name="Rectangle 91">
            <a:hlinkClick r:id="rId17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8405813" y="8459788"/>
            <a:ext cx="5334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0" name="Picture 2" descr="http://a1.dspnimg.com/data/l/115737583265_sP3BeZQT_l.jpg"/>
          <p:cNvPicPr>
            <a:picLocks noChangeAspect="1" noChangeArrowheads="1"/>
          </p:cNvPicPr>
          <p:nvPr/>
        </p:nvPicPr>
        <p:blipFill>
          <a:blip r:embed="rId19" cstate="print"/>
          <a:srcRect l="11491" r="17464"/>
          <a:stretch>
            <a:fillRect/>
          </a:stretch>
        </p:blipFill>
        <p:spPr bwMode="auto">
          <a:xfrm>
            <a:off x="1090613" y="2668588"/>
            <a:ext cx="5181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2" descr="http://people.dsv.su.se/~patricd/Foto/Jag_fiskar.jpg"/>
          <p:cNvPicPr>
            <a:picLocks noChangeAspect="1" noChangeArrowheads="1"/>
          </p:cNvPicPr>
          <p:nvPr/>
        </p:nvPicPr>
        <p:blipFill>
          <a:blip r:embed="rId20" cstate="print"/>
          <a:srcRect l="33920" t="7430" r="7227" b="54073"/>
          <a:stretch>
            <a:fillRect/>
          </a:stretch>
        </p:blipFill>
        <p:spPr bwMode="auto">
          <a:xfrm>
            <a:off x="6805613" y="497205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" name="AutoShape 27"/>
          <p:cNvSpPr>
            <a:spLocks/>
          </p:cNvSpPr>
          <p:nvPr/>
        </p:nvSpPr>
        <p:spPr bwMode="auto">
          <a:xfrm>
            <a:off x="6748463" y="4972050"/>
            <a:ext cx="2895600" cy="2819400"/>
          </a:xfrm>
          <a:custGeom>
            <a:avLst/>
            <a:gdLst>
              <a:gd name="T0" fmla="*/ 2372113 w 21600"/>
              <a:gd name="T1" fmla="*/ 1526520 h 21528"/>
              <a:gd name="T2" fmla="*/ 107735484 w 21600"/>
              <a:gd name="T3" fmla="*/ 617497 h 21528"/>
              <a:gd name="T4" fmla="*/ 217052422 w 21600"/>
              <a:gd name="T5" fmla="*/ 600341 h 21528"/>
              <a:gd name="T6" fmla="*/ 385799014 w 21600"/>
              <a:gd name="T7" fmla="*/ 1526520 h 21528"/>
              <a:gd name="T8" fmla="*/ 385799014 w 21600"/>
              <a:gd name="T9" fmla="*/ 58675811 h 21528"/>
              <a:gd name="T10" fmla="*/ 385008355 w 21600"/>
              <a:gd name="T11" fmla="*/ 113955587 h 21528"/>
              <a:gd name="T12" fmla="*/ 385799014 w 21600"/>
              <a:gd name="T13" fmla="*/ 220861891 h 21528"/>
              <a:gd name="T14" fmla="*/ 387380601 w 21600"/>
              <a:gd name="T15" fmla="*/ 292744320 h 21528"/>
              <a:gd name="T16" fmla="*/ 388171260 w 21600"/>
              <a:gd name="T17" fmla="*/ 368314637 h 21528"/>
              <a:gd name="T18" fmla="*/ 272510515 w 21600"/>
              <a:gd name="T19" fmla="*/ 367405483 h 21528"/>
              <a:gd name="T20" fmla="*/ 168728763 w 21600"/>
              <a:gd name="T21" fmla="*/ 366479304 h 21528"/>
              <a:gd name="T22" fmla="*/ 0 w 21600"/>
              <a:gd name="T23" fmla="*/ 369240816 h 21528"/>
              <a:gd name="T24" fmla="*/ 790660 w 21600"/>
              <a:gd name="T25" fmla="*/ 139768810 h 21528"/>
              <a:gd name="T26" fmla="*/ 790660 w 21600"/>
              <a:gd name="T27" fmla="*/ 67886267 h 21528"/>
              <a:gd name="T28" fmla="*/ 790660 w 21600"/>
              <a:gd name="T29" fmla="*/ 600341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" name="AutoShape 27"/>
          <p:cNvSpPr>
            <a:spLocks/>
          </p:cNvSpPr>
          <p:nvPr/>
        </p:nvSpPr>
        <p:spPr bwMode="auto">
          <a:xfrm>
            <a:off x="1090613" y="2609850"/>
            <a:ext cx="5181600" cy="5219700"/>
          </a:xfrm>
          <a:custGeom>
            <a:avLst/>
            <a:gdLst>
              <a:gd name="T0" fmla="*/ 7596081 w 21600"/>
              <a:gd name="T1" fmla="*/ 5232066 h 21528"/>
              <a:gd name="T2" fmla="*/ 344992362 w 21600"/>
              <a:gd name="T3" fmla="*/ 2116442 h 21528"/>
              <a:gd name="T4" fmla="*/ 695048778 w 21600"/>
              <a:gd name="T5" fmla="*/ 2057524 h 21528"/>
              <a:gd name="T6" fmla="*/ 1235411498 w 21600"/>
              <a:gd name="T7" fmla="*/ 5232066 h 21528"/>
              <a:gd name="T8" fmla="*/ 1235411498 w 21600"/>
              <a:gd name="T9" fmla="*/ 201111431 h 21528"/>
              <a:gd name="T10" fmla="*/ 1232880192 w 21600"/>
              <a:gd name="T11" fmla="*/ 390583041 h 21528"/>
              <a:gd name="T12" fmla="*/ 1235411498 w 21600"/>
              <a:gd name="T13" fmla="*/ 757004369 h 21528"/>
              <a:gd name="T14" fmla="*/ 1240476031 w 21600"/>
              <a:gd name="T15" fmla="*/ 1003381975 h 21528"/>
              <a:gd name="T16" fmla="*/ 1243008297 w 21600"/>
              <a:gd name="T17" fmla="*/ 1262398341 h 21528"/>
              <a:gd name="T18" fmla="*/ 872637498 w 21600"/>
              <a:gd name="T19" fmla="*/ 1259283203 h 21528"/>
              <a:gd name="T20" fmla="*/ 540305627 w 21600"/>
              <a:gd name="T21" fmla="*/ 1256108905 h 21528"/>
              <a:gd name="T22" fmla="*/ 0 w 21600"/>
              <a:gd name="T23" fmla="*/ 1265573608 h 21528"/>
              <a:gd name="T24" fmla="*/ 2532027 w 21600"/>
              <a:gd name="T25" fmla="*/ 479057748 h 21528"/>
              <a:gd name="T26" fmla="*/ 2532027 w 21600"/>
              <a:gd name="T27" fmla="*/ 232680081 h 21528"/>
              <a:gd name="T28" fmla="*/ 2532027 w 21600"/>
              <a:gd name="T29" fmla="*/ 205752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319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0" fill="hold">
                      <p:stCondLst>
                        <p:cond delay="0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45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450" decel="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45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45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348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9" fill="hold">
                      <p:stCondLst>
                        <p:cond delay="0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" decel="100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" decel="100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" decel="100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" decel="100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4" grpId="2" animBg="1"/>
      <p:bldP spid="74" grpId="3" animBg="1"/>
      <p:bldP spid="74" grpId="4" animBg="1"/>
      <p:bldP spid="74" grpId="5" animBg="1"/>
      <p:bldP spid="74" grpId="6" animBg="1"/>
      <p:bldP spid="74" grpId="7" animBg="1"/>
      <p:bldP spid="74" grpId="8" animBg="1"/>
      <p:bldP spid="74" grpId="9" animBg="1"/>
      <p:bldP spid="75" grpId="0" animBg="1"/>
      <p:bldP spid="75" grpId="1" animBg="1"/>
      <p:bldP spid="75" grpId="2" animBg="1"/>
      <p:bldP spid="75" grpId="3" animBg="1"/>
      <p:bldP spid="75" grpId="4" animBg="1"/>
      <p:bldP spid="75" grpId="5" animBg="1"/>
      <p:bldP spid="75" grpId="6" animBg="1"/>
      <p:bldP spid="75" grpId="7" animBg="1"/>
      <p:bldP spid="75" grpId="8" animBg="1"/>
      <p:bldP spid="75" grpId="9" animBg="1"/>
      <p:bldP spid="76" grpId="0" animBg="1"/>
      <p:bldP spid="76" grpId="1" animBg="1"/>
      <p:bldP spid="76" grpId="2" animBg="1"/>
      <p:bldP spid="76" grpId="3" animBg="1"/>
      <p:bldP spid="76" grpId="4" animBg="1"/>
      <p:bldP spid="76" grpId="5" animBg="1"/>
      <p:bldP spid="76" grpId="6" animBg="1"/>
      <p:bldP spid="76" grpId="7" animBg="1"/>
      <p:bldP spid="76" grpId="8" animBg="1"/>
      <p:bldP spid="76" grpId="9" animBg="1"/>
      <p:bldP spid="77" grpId="0" animBg="1"/>
      <p:bldP spid="77" grpId="1" animBg="1"/>
      <p:bldP spid="77" grpId="2" animBg="1"/>
      <p:bldP spid="77" grpId="3" animBg="1"/>
      <p:bldP spid="77" grpId="4" animBg="1"/>
      <p:bldP spid="77" grpId="5" animBg="1"/>
      <p:bldP spid="77" grpId="6" animBg="1"/>
      <p:bldP spid="77" grpId="7" animBg="1"/>
      <p:bldP spid="77" grpId="8" animBg="1"/>
      <p:bldP spid="77" grpId="9" animBg="1"/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8" grpId="6" animBg="1"/>
      <p:bldP spid="78" grpId="7" animBg="1"/>
      <p:bldP spid="78" grpId="8" animBg="1"/>
      <p:bldP spid="78" grpId="9" animBg="1"/>
      <p:bldP spid="79" grpId="0" animBg="1"/>
      <p:bldP spid="79" grpId="1" animBg="1"/>
      <p:bldP spid="79" grpId="2" animBg="1"/>
      <p:bldP spid="79" grpId="3" animBg="1"/>
      <p:bldP spid="79" grpId="4" animBg="1"/>
      <p:bldP spid="79" grpId="5" animBg="1"/>
      <p:bldP spid="79" grpId="6" animBg="1"/>
      <p:bldP spid="79" grpId="7" animBg="1"/>
      <p:bldP spid="79" grpId="8" animBg="1"/>
      <p:bldP spid="79" grpId="9" animBg="1"/>
      <p:bldP spid="80" grpId="0" animBg="1"/>
      <p:bldP spid="80" grpId="1" animBg="1"/>
      <p:bldP spid="80" grpId="2" animBg="1"/>
      <p:bldP spid="80" grpId="3" animBg="1"/>
      <p:bldP spid="80" grpId="4" animBg="1"/>
      <p:bldP spid="80" grpId="5" animBg="1"/>
      <p:bldP spid="80" grpId="6" animBg="1"/>
      <p:bldP spid="80" grpId="7" animBg="1"/>
      <p:bldP spid="80" grpId="8" animBg="1"/>
      <p:bldP spid="80" grpId="9" animBg="1"/>
      <p:bldP spid="81" grpId="0" animBg="1"/>
      <p:bldP spid="81" grpId="1" animBg="1"/>
      <p:bldP spid="81" grpId="2" animBg="1"/>
      <p:bldP spid="81" grpId="3" animBg="1"/>
      <p:bldP spid="81" grpId="4" animBg="1"/>
      <p:bldP spid="81" grpId="5" animBg="1"/>
      <p:bldP spid="81" grpId="6" animBg="1"/>
      <p:bldP spid="81" grpId="7" animBg="1"/>
      <p:bldP spid="81" grpId="8" animBg="1"/>
      <p:bldP spid="81" grpId="9" animBg="1"/>
      <p:bldP spid="82" grpId="0" animBg="1"/>
      <p:bldP spid="82" grpId="1" animBg="1"/>
      <p:bldP spid="82" grpId="2" animBg="1"/>
      <p:bldP spid="82" grpId="3" animBg="1"/>
      <p:bldP spid="82" grpId="4" animBg="1"/>
      <p:bldP spid="82" grpId="5" animBg="1"/>
      <p:bldP spid="82" grpId="6" animBg="1"/>
      <p:bldP spid="82" grpId="7" animBg="1"/>
      <p:bldP spid="82" grpId="8" animBg="1"/>
      <p:bldP spid="82" grpId="9" animBg="1"/>
      <p:bldP spid="83" grpId="0" animBg="1"/>
      <p:bldP spid="83" grpId="1" animBg="1"/>
      <p:bldP spid="83" grpId="2" animBg="1"/>
      <p:bldP spid="83" grpId="3" animBg="1"/>
      <p:bldP spid="83" grpId="4" animBg="1"/>
      <p:bldP spid="83" grpId="5" animBg="1"/>
      <p:bldP spid="83" grpId="6" animBg="1"/>
      <p:bldP spid="83" grpId="7" animBg="1"/>
      <p:bldP spid="83" grpId="8" animBg="1"/>
      <p:bldP spid="94" grpId="0" animBg="1"/>
      <p:bldP spid="94" grpId="1" animBg="1"/>
      <p:bldP spid="102" grpId="0" animBg="1"/>
      <p:bldP spid="102" grpId="1" animBg="1"/>
      <p:bldP spid="103" grpId="0" animBg="1"/>
      <p:bldP spid="103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101600" y="77788"/>
            <a:ext cx="12828588" cy="277812"/>
            <a:chOff x="101600" y="27945"/>
            <a:chExt cx="12828588" cy="278442"/>
          </a:xfrm>
        </p:grpSpPr>
        <p:sp>
          <p:nvSpPr>
            <p:cNvPr id="62553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54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55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56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57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58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59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62560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62467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l-NL" sz="6600">
                <a:latin typeface="Myriad Pro" pitchFamily="34" charset="0"/>
              </a:rPr>
              <a:t>Peter Klus</a:t>
            </a:r>
            <a:endParaRPr lang="en-US" sz="6600">
              <a:latin typeface="Myriad Pro" pitchFamily="34" charset="0"/>
            </a:endParaRPr>
          </a:p>
        </p:txBody>
      </p:sp>
      <p:sp>
        <p:nvSpPr>
          <p:cNvPr id="62468" name="TextBox 12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2469" name="TextBox 13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2470" name="TextBox 14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2471" name="TextBox 15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2472" name="TextBox 16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2473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74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75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76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77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78" name="AutoShape 27"/>
          <p:cNvSpPr>
            <a:spLocks/>
          </p:cNvSpPr>
          <p:nvPr/>
        </p:nvSpPr>
        <p:spPr bwMode="auto">
          <a:xfrm>
            <a:off x="557213" y="2211388"/>
            <a:ext cx="9372600" cy="5943600"/>
          </a:xfrm>
          <a:custGeom>
            <a:avLst/>
            <a:gdLst>
              <a:gd name="T0" fmla="*/ 24853443 w 21600"/>
              <a:gd name="T1" fmla="*/ 6784008 h 21528"/>
              <a:gd name="T2" fmla="*/ 1128760468 w 21600"/>
              <a:gd name="T3" fmla="*/ 2744028 h 21528"/>
              <a:gd name="T4" fmla="*/ 2147483647 w 21600"/>
              <a:gd name="T5" fmla="*/ 2667828 h 21528"/>
              <a:gd name="T6" fmla="*/ 2147483647 w 21600"/>
              <a:gd name="T7" fmla="*/ 6784008 h 21528"/>
              <a:gd name="T8" fmla="*/ 2147483647 w 21600"/>
              <a:gd name="T9" fmla="*/ 260762172 h 21528"/>
              <a:gd name="T10" fmla="*/ 2147483647 w 21600"/>
              <a:gd name="T11" fmla="*/ 506432333 h 21528"/>
              <a:gd name="T12" fmla="*/ 2147483647 w 21600"/>
              <a:gd name="T13" fmla="*/ 981536537 h 21528"/>
              <a:gd name="T14" fmla="*/ 2147483647 w 21600"/>
              <a:gd name="T15" fmla="*/ 1300991393 h 21528"/>
              <a:gd name="T16" fmla="*/ 2147483647 w 21600"/>
              <a:gd name="T17" fmla="*/ 1636833384 h 21528"/>
              <a:gd name="T18" fmla="*/ 2147483647 w 21600"/>
              <a:gd name="T19" fmla="*/ 1632793681 h 21528"/>
              <a:gd name="T20" fmla="*/ 1767795387 w 21600"/>
              <a:gd name="T21" fmla="*/ 1628677779 h 21528"/>
              <a:gd name="T22" fmla="*/ 0 w 21600"/>
              <a:gd name="T23" fmla="*/ 1640950391 h 21528"/>
              <a:gd name="T24" fmla="*/ 8284337 w 21600"/>
              <a:gd name="T25" fmla="*/ 621149320 h 21528"/>
              <a:gd name="T26" fmla="*/ 8284337 w 21600"/>
              <a:gd name="T27" fmla="*/ 301694602 h 21528"/>
              <a:gd name="T28" fmla="*/ 8284337 w 21600"/>
              <a:gd name="T29" fmla="*/ 266782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79" name="AutoShape 27"/>
          <p:cNvSpPr>
            <a:spLocks/>
          </p:cNvSpPr>
          <p:nvPr/>
        </p:nvSpPr>
        <p:spPr bwMode="auto">
          <a:xfrm>
            <a:off x="557213" y="8459788"/>
            <a:ext cx="9372600" cy="685800"/>
          </a:xfrm>
          <a:custGeom>
            <a:avLst/>
            <a:gdLst>
              <a:gd name="T0" fmla="*/ 24853443 w 21600"/>
              <a:gd name="T1" fmla="*/ 90312 h 21528"/>
              <a:gd name="T2" fmla="*/ 1128760468 w 21600"/>
              <a:gd name="T3" fmla="*/ 36539 h 21528"/>
              <a:gd name="T4" fmla="*/ 2147483647 w 21600"/>
              <a:gd name="T5" fmla="*/ 35520 h 21528"/>
              <a:gd name="T6" fmla="*/ 2147483647 w 21600"/>
              <a:gd name="T7" fmla="*/ 90312 h 21528"/>
              <a:gd name="T8" fmla="*/ 2147483647 w 21600"/>
              <a:gd name="T9" fmla="*/ 3471687 h 21528"/>
              <a:gd name="T10" fmla="*/ 2147483647 w 21600"/>
              <a:gd name="T11" fmla="*/ 6742425 h 21528"/>
              <a:gd name="T12" fmla="*/ 2147483647 w 21600"/>
              <a:gd name="T13" fmla="*/ 13067790 h 21528"/>
              <a:gd name="T14" fmla="*/ 2147483647 w 21600"/>
              <a:gd name="T15" fmla="*/ 17320880 h 21528"/>
              <a:gd name="T16" fmla="*/ 2147483647 w 21600"/>
              <a:gd name="T17" fmla="*/ 21792181 h 21528"/>
              <a:gd name="T18" fmla="*/ 2147483647 w 21600"/>
              <a:gd name="T19" fmla="*/ 21738376 h 21528"/>
              <a:gd name="T20" fmla="*/ 1767795387 w 21600"/>
              <a:gd name="T21" fmla="*/ 21683583 h 21528"/>
              <a:gd name="T22" fmla="*/ 0 w 21600"/>
              <a:gd name="T23" fmla="*/ 21846973 h 21528"/>
              <a:gd name="T24" fmla="*/ 8284337 w 21600"/>
              <a:gd name="T25" fmla="*/ 8269738 h 21528"/>
              <a:gd name="T26" fmla="*/ 8284337 w 21600"/>
              <a:gd name="T27" fmla="*/ 4016651 h 21528"/>
              <a:gd name="T28" fmla="*/ 8284337 w 21600"/>
              <a:gd name="T29" fmla="*/ 3552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80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81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82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83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2484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62550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51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52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2485" name="TextBox 35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2486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87" name="TextBox 34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2488" name="TextBox 37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2489" name="TextBox 38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2490" name="TextBox 39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2491" name="TextBox 40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2492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93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94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95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96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97" name="TextBox 46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2498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Rectangle 48">
            <a:hlinkClick r:id="rId2" action="ppaction://hlinksldjump"/>
          </p:cNvPr>
          <p:cNvSpPr/>
          <p:nvPr/>
        </p:nvSpPr>
        <p:spPr>
          <a:xfrm>
            <a:off x="10158413" y="226853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hlinkClick r:id="rId3" action="ppaction://hlinksldjump"/>
          </p:cNvPr>
          <p:cNvSpPr/>
          <p:nvPr/>
        </p:nvSpPr>
        <p:spPr>
          <a:xfrm>
            <a:off x="10158413" y="2897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>
            <a:hlinkClick r:id="rId4" action="ppaction://hlinksldjump"/>
          </p:cNvPr>
          <p:cNvSpPr/>
          <p:nvPr/>
        </p:nvSpPr>
        <p:spPr>
          <a:xfrm>
            <a:off x="10234613" y="35829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10310813" y="42687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hlinkClick r:id="rId6" action="ppaction://hlinksldjump"/>
          </p:cNvPr>
          <p:cNvSpPr/>
          <p:nvPr/>
        </p:nvSpPr>
        <p:spPr>
          <a:xfrm>
            <a:off x="10234613" y="49545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hlinkClick r:id="rId7" action="ppaction://hlinksldjump"/>
          </p:cNvPr>
          <p:cNvSpPr/>
          <p:nvPr/>
        </p:nvSpPr>
        <p:spPr>
          <a:xfrm>
            <a:off x="10310813" y="5564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54">
            <a:hlinkClick r:id="rId8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62546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47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48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49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62534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35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62536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62537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62538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62539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62540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62541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62542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62543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44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45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hlinkClick r:id="rId9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6" name="Rectangle 75">
            <a:hlinkClick r:id="rId10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7" name="Rectangle 76">
            <a:hlinkClick r:id="rId11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8" name="Rectangle 77">
            <a:hlinkClick r:id="rId12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9" name="Rectangle 78">
            <a:hlinkClick r:id="rId13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0" name="Rectangle 79">
            <a:hlinkClick r:id="rId14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1" name="Rectangle 80">
            <a:hlinkClick r:id="rId8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2" name="Rectangle 81">
            <a:hlinkClick r:id="rId15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3" name="Rectangle 82">
            <a:hlinkClick r:id="rId16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  <p:sp>
        <p:nvSpPr>
          <p:cNvPr id="62518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519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520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521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2522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62531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32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33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96" name="Rectangle 95">
            <a:hlinkClick r:id="rId17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hlinkClick r:id="rId18" action="ppaction://hlinksldjump"/>
          </p:cNvPr>
          <p:cNvSpPr/>
          <p:nvPr/>
        </p:nvSpPr>
        <p:spPr>
          <a:xfrm>
            <a:off x="8405813" y="8459788"/>
            <a:ext cx="5334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0" name="Picture 2" descr="http://a1.dspnimg.com/data/l/115737583265_sP3BeZQT_l.jpg"/>
          <p:cNvPicPr>
            <a:picLocks noChangeAspect="1" noChangeArrowheads="1"/>
          </p:cNvPicPr>
          <p:nvPr/>
        </p:nvPicPr>
        <p:blipFill>
          <a:blip r:embed="rId19" cstate="print"/>
          <a:srcRect l="3687" r="12756"/>
          <a:stretch>
            <a:fillRect/>
          </a:stretch>
        </p:blipFill>
        <p:spPr bwMode="auto">
          <a:xfrm>
            <a:off x="1090613" y="2668588"/>
            <a:ext cx="5181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2" descr="http://people.dsv.su.se/~patricd/Foto/Jag_fiskar.jpg"/>
          <p:cNvPicPr>
            <a:picLocks noChangeAspect="1" noChangeArrowheads="1"/>
          </p:cNvPicPr>
          <p:nvPr/>
        </p:nvPicPr>
        <p:blipFill>
          <a:blip r:embed="rId20" cstate="print"/>
          <a:srcRect l="33920" t="7430" r="7227" b="54073"/>
          <a:stretch>
            <a:fillRect/>
          </a:stretch>
        </p:blipFill>
        <p:spPr bwMode="auto">
          <a:xfrm>
            <a:off x="6805613" y="497205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" name="AutoShape 27"/>
          <p:cNvSpPr>
            <a:spLocks/>
          </p:cNvSpPr>
          <p:nvPr/>
        </p:nvSpPr>
        <p:spPr bwMode="auto">
          <a:xfrm>
            <a:off x="6748463" y="4972050"/>
            <a:ext cx="2895600" cy="2819400"/>
          </a:xfrm>
          <a:custGeom>
            <a:avLst/>
            <a:gdLst>
              <a:gd name="T0" fmla="*/ 2372113 w 21600"/>
              <a:gd name="T1" fmla="*/ 1526520 h 21528"/>
              <a:gd name="T2" fmla="*/ 107735484 w 21600"/>
              <a:gd name="T3" fmla="*/ 617497 h 21528"/>
              <a:gd name="T4" fmla="*/ 217052422 w 21600"/>
              <a:gd name="T5" fmla="*/ 600341 h 21528"/>
              <a:gd name="T6" fmla="*/ 385799014 w 21600"/>
              <a:gd name="T7" fmla="*/ 1526520 h 21528"/>
              <a:gd name="T8" fmla="*/ 385799014 w 21600"/>
              <a:gd name="T9" fmla="*/ 58675811 h 21528"/>
              <a:gd name="T10" fmla="*/ 385008355 w 21600"/>
              <a:gd name="T11" fmla="*/ 113955587 h 21528"/>
              <a:gd name="T12" fmla="*/ 385799014 w 21600"/>
              <a:gd name="T13" fmla="*/ 220861891 h 21528"/>
              <a:gd name="T14" fmla="*/ 387380601 w 21600"/>
              <a:gd name="T15" fmla="*/ 292744320 h 21528"/>
              <a:gd name="T16" fmla="*/ 388171260 w 21600"/>
              <a:gd name="T17" fmla="*/ 368314637 h 21528"/>
              <a:gd name="T18" fmla="*/ 272510515 w 21600"/>
              <a:gd name="T19" fmla="*/ 367405483 h 21528"/>
              <a:gd name="T20" fmla="*/ 168728763 w 21600"/>
              <a:gd name="T21" fmla="*/ 366479304 h 21528"/>
              <a:gd name="T22" fmla="*/ 0 w 21600"/>
              <a:gd name="T23" fmla="*/ 369240816 h 21528"/>
              <a:gd name="T24" fmla="*/ 790660 w 21600"/>
              <a:gd name="T25" fmla="*/ 139768810 h 21528"/>
              <a:gd name="T26" fmla="*/ 790660 w 21600"/>
              <a:gd name="T27" fmla="*/ 67886267 h 21528"/>
              <a:gd name="T28" fmla="*/ 790660 w 21600"/>
              <a:gd name="T29" fmla="*/ 600341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" name="AutoShape 27"/>
          <p:cNvSpPr>
            <a:spLocks/>
          </p:cNvSpPr>
          <p:nvPr/>
        </p:nvSpPr>
        <p:spPr bwMode="auto">
          <a:xfrm>
            <a:off x="1090613" y="2609850"/>
            <a:ext cx="5181600" cy="5219700"/>
          </a:xfrm>
          <a:custGeom>
            <a:avLst/>
            <a:gdLst>
              <a:gd name="T0" fmla="*/ 7596081 w 21600"/>
              <a:gd name="T1" fmla="*/ 5232066 h 21528"/>
              <a:gd name="T2" fmla="*/ 344992362 w 21600"/>
              <a:gd name="T3" fmla="*/ 2116442 h 21528"/>
              <a:gd name="T4" fmla="*/ 695048778 w 21600"/>
              <a:gd name="T5" fmla="*/ 2057524 h 21528"/>
              <a:gd name="T6" fmla="*/ 1235411498 w 21600"/>
              <a:gd name="T7" fmla="*/ 5232066 h 21528"/>
              <a:gd name="T8" fmla="*/ 1235411498 w 21600"/>
              <a:gd name="T9" fmla="*/ 201111431 h 21528"/>
              <a:gd name="T10" fmla="*/ 1232880192 w 21600"/>
              <a:gd name="T11" fmla="*/ 390583041 h 21528"/>
              <a:gd name="T12" fmla="*/ 1235411498 w 21600"/>
              <a:gd name="T13" fmla="*/ 757004369 h 21528"/>
              <a:gd name="T14" fmla="*/ 1240476031 w 21600"/>
              <a:gd name="T15" fmla="*/ 1003381975 h 21528"/>
              <a:gd name="T16" fmla="*/ 1243008297 w 21600"/>
              <a:gd name="T17" fmla="*/ 1262398341 h 21528"/>
              <a:gd name="T18" fmla="*/ 872637498 w 21600"/>
              <a:gd name="T19" fmla="*/ 1259283203 h 21528"/>
              <a:gd name="T20" fmla="*/ 540305627 w 21600"/>
              <a:gd name="T21" fmla="*/ 1256108905 h 21528"/>
              <a:gd name="T22" fmla="*/ 0 w 21600"/>
              <a:gd name="T23" fmla="*/ 1265573608 h 21528"/>
              <a:gd name="T24" fmla="*/ 2532027 w 21600"/>
              <a:gd name="T25" fmla="*/ 479057748 h 21528"/>
              <a:gd name="T26" fmla="*/ 2532027 w 21600"/>
              <a:gd name="T27" fmla="*/ 232680081 h 21528"/>
              <a:gd name="T28" fmla="*/ 2532027 w 21600"/>
              <a:gd name="T29" fmla="*/ 205752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319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0" fill="hold">
                      <p:stCondLst>
                        <p:cond delay="0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45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450" decel="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45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45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348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9" fill="hold">
                      <p:stCondLst>
                        <p:cond delay="0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" decel="100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" decel="100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" decel="100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" decel="100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4" grpId="2" animBg="1"/>
      <p:bldP spid="74" grpId="3" animBg="1"/>
      <p:bldP spid="74" grpId="4" animBg="1"/>
      <p:bldP spid="74" grpId="5" animBg="1"/>
      <p:bldP spid="74" grpId="6" animBg="1"/>
      <p:bldP spid="74" grpId="7" animBg="1"/>
      <p:bldP spid="74" grpId="8" animBg="1"/>
      <p:bldP spid="74" grpId="9" animBg="1"/>
      <p:bldP spid="75" grpId="0" animBg="1"/>
      <p:bldP spid="75" grpId="1" animBg="1"/>
      <p:bldP spid="75" grpId="2" animBg="1"/>
      <p:bldP spid="75" grpId="3" animBg="1"/>
      <p:bldP spid="75" grpId="4" animBg="1"/>
      <p:bldP spid="75" grpId="5" animBg="1"/>
      <p:bldP spid="75" grpId="6" animBg="1"/>
      <p:bldP spid="75" grpId="7" animBg="1"/>
      <p:bldP spid="75" grpId="8" animBg="1"/>
      <p:bldP spid="75" grpId="9" animBg="1"/>
      <p:bldP spid="76" grpId="0" animBg="1"/>
      <p:bldP spid="76" grpId="1" animBg="1"/>
      <p:bldP spid="76" grpId="2" animBg="1"/>
      <p:bldP spid="76" grpId="3" animBg="1"/>
      <p:bldP spid="76" grpId="4" animBg="1"/>
      <p:bldP spid="76" grpId="5" animBg="1"/>
      <p:bldP spid="76" grpId="6" animBg="1"/>
      <p:bldP spid="76" grpId="7" animBg="1"/>
      <p:bldP spid="76" grpId="8" animBg="1"/>
      <p:bldP spid="76" grpId="9" animBg="1"/>
      <p:bldP spid="77" grpId="0" animBg="1"/>
      <p:bldP spid="77" grpId="1" animBg="1"/>
      <p:bldP spid="77" grpId="2" animBg="1"/>
      <p:bldP spid="77" grpId="3" animBg="1"/>
      <p:bldP spid="77" grpId="4" animBg="1"/>
      <p:bldP spid="77" grpId="5" animBg="1"/>
      <p:bldP spid="77" grpId="6" animBg="1"/>
      <p:bldP spid="77" grpId="7" animBg="1"/>
      <p:bldP spid="77" grpId="8" animBg="1"/>
      <p:bldP spid="77" grpId="9" animBg="1"/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8" grpId="6" animBg="1"/>
      <p:bldP spid="78" grpId="7" animBg="1"/>
      <p:bldP spid="78" grpId="8" animBg="1"/>
      <p:bldP spid="78" grpId="9" animBg="1"/>
      <p:bldP spid="79" grpId="0" animBg="1"/>
      <p:bldP spid="79" grpId="1" animBg="1"/>
      <p:bldP spid="79" grpId="2" animBg="1"/>
      <p:bldP spid="79" grpId="3" animBg="1"/>
      <p:bldP spid="79" grpId="4" animBg="1"/>
      <p:bldP spid="79" grpId="5" animBg="1"/>
      <p:bldP spid="79" grpId="6" animBg="1"/>
      <p:bldP spid="79" grpId="7" animBg="1"/>
      <p:bldP spid="79" grpId="8" animBg="1"/>
      <p:bldP spid="79" grpId="9" animBg="1"/>
      <p:bldP spid="80" grpId="0" animBg="1"/>
      <p:bldP spid="80" grpId="1" animBg="1"/>
      <p:bldP spid="80" grpId="2" animBg="1"/>
      <p:bldP spid="80" grpId="3" animBg="1"/>
      <p:bldP spid="80" grpId="4" animBg="1"/>
      <p:bldP spid="80" grpId="5" animBg="1"/>
      <p:bldP spid="80" grpId="6" animBg="1"/>
      <p:bldP spid="80" grpId="7" animBg="1"/>
      <p:bldP spid="80" grpId="8" animBg="1"/>
      <p:bldP spid="80" grpId="9" animBg="1"/>
      <p:bldP spid="81" grpId="0" animBg="1"/>
      <p:bldP spid="81" grpId="1" animBg="1"/>
      <p:bldP spid="81" grpId="2" animBg="1"/>
      <p:bldP spid="81" grpId="3" animBg="1"/>
      <p:bldP spid="81" grpId="4" animBg="1"/>
      <p:bldP spid="81" grpId="5" animBg="1"/>
      <p:bldP spid="81" grpId="6" animBg="1"/>
      <p:bldP spid="81" grpId="7" animBg="1"/>
      <p:bldP spid="81" grpId="8" animBg="1"/>
      <p:bldP spid="81" grpId="9" animBg="1"/>
      <p:bldP spid="82" grpId="0" animBg="1"/>
      <p:bldP spid="82" grpId="1" animBg="1"/>
      <p:bldP spid="82" grpId="2" animBg="1"/>
      <p:bldP spid="82" grpId="3" animBg="1"/>
      <p:bldP spid="82" grpId="4" animBg="1"/>
      <p:bldP spid="82" grpId="5" animBg="1"/>
      <p:bldP spid="82" grpId="6" animBg="1"/>
      <p:bldP spid="82" grpId="7" animBg="1"/>
      <p:bldP spid="82" grpId="8" animBg="1"/>
      <p:bldP spid="82" grpId="9" animBg="1"/>
      <p:bldP spid="83" grpId="0" animBg="1"/>
      <p:bldP spid="83" grpId="1" animBg="1"/>
      <p:bldP spid="83" grpId="2" animBg="1"/>
      <p:bldP spid="83" grpId="3" animBg="1"/>
      <p:bldP spid="83" grpId="4" animBg="1"/>
      <p:bldP spid="83" grpId="5" animBg="1"/>
      <p:bldP spid="83" grpId="6" animBg="1"/>
      <p:bldP spid="83" grpId="7" animBg="1"/>
      <p:bldP spid="83" grpId="8" animBg="1"/>
      <p:bldP spid="98" grpId="0" animBg="1"/>
      <p:bldP spid="98" grpId="1" animBg="1"/>
      <p:bldP spid="102" grpId="0" animBg="1"/>
      <p:bldP spid="102" grpId="1" animBg="1"/>
      <p:bldP spid="103" grpId="0" animBg="1"/>
      <p:bldP spid="103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1"/>
          <p:cNvGrpSpPr>
            <a:grpSpLocks/>
          </p:cNvGrpSpPr>
          <p:nvPr/>
        </p:nvGrpSpPr>
        <p:grpSpPr bwMode="auto">
          <a:xfrm>
            <a:off x="101600" y="77788"/>
            <a:ext cx="12828588" cy="277812"/>
            <a:chOff x="101600" y="27945"/>
            <a:chExt cx="12828588" cy="278442"/>
          </a:xfrm>
        </p:grpSpPr>
        <p:sp>
          <p:nvSpPr>
            <p:cNvPr id="63577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78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79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80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81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82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83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63584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63491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l-NL" sz="6600">
                <a:latin typeface="Myriad Pro" pitchFamily="34" charset="0"/>
              </a:rPr>
              <a:t>Nicky Fer</a:t>
            </a:r>
            <a:endParaRPr lang="en-US" sz="6600">
              <a:latin typeface="Myriad Pro" pitchFamily="34" charset="0"/>
            </a:endParaRPr>
          </a:p>
        </p:txBody>
      </p:sp>
      <p:sp>
        <p:nvSpPr>
          <p:cNvPr id="63492" name="TextBox 12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3493" name="TextBox 13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3494" name="TextBox 14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3495" name="TextBox 15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3496" name="TextBox 16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3497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8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9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00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01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02" name="AutoShape 27"/>
          <p:cNvSpPr>
            <a:spLocks/>
          </p:cNvSpPr>
          <p:nvPr/>
        </p:nvSpPr>
        <p:spPr bwMode="auto">
          <a:xfrm>
            <a:off x="557213" y="2211388"/>
            <a:ext cx="9372600" cy="5943600"/>
          </a:xfrm>
          <a:custGeom>
            <a:avLst/>
            <a:gdLst>
              <a:gd name="T0" fmla="*/ 24853443 w 21600"/>
              <a:gd name="T1" fmla="*/ 6784008 h 21528"/>
              <a:gd name="T2" fmla="*/ 1128760468 w 21600"/>
              <a:gd name="T3" fmla="*/ 2744028 h 21528"/>
              <a:gd name="T4" fmla="*/ 2147483647 w 21600"/>
              <a:gd name="T5" fmla="*/ 2667828 h 21528"/>
              <a:gd name="T6" fmla="*/ 2147483647 w 21600"/>
              <a:gd name="T7" fmla="*/ 6784008 h 21528"/>
              <a:gd name="T8" fmla="*/ 2147483647 w 21600"/>
              <a:gd name="T9" fmla="*/ 260762172 h 21528"/>
              <a:gd name="T10" fmla="*/ 2147483647 w 21600"/>
              <a:gd name="T11" fmla="*/ 506432333 h 21528"/>
              <a:gd name="T12" fmla="*/ 2147483647 w 21600"/>
              <a:gd name="T13" fmla="*/ 981536537 h 21528"/>
              <a:gd name="T14" fmla="*/ 2147483647 w 21600"/>
              <a:gd name="T15" fmla="*/ 1300991393 h 21528"/>
              <a:gd name="T16" fmla="*/ 2147483647 w 21600"/>
              <a:gd name="T17" fmla="*/ 1636833384 h 21528"/>
              <a:gd name="T18" fmla="*/ 2147483647 w 21600"/>
              <a:gd name="T19" fmla="*/ 1632793681 h 21528"/>
              <a:gd name="T20" fmla="*/ 1767795387 w 21600"/>
              <a:gd name="T21" fmla="*/ 1628677779 h 21528"/>
              <a:gd name="T22" fmla="*/ 0 w 21600"/>
              <a:gd name="T23" fmla="*/ 1640950391 h 21528"/>
              <a:gd name="T24" fmla="*/ 8284337 w 21600"/>
              <a:gd name="T25" fmla="*/ 621149320 h 21528"/>
              <a:gd name="T26" fmla="*/ 8284337 w 21600"/>
              <a:gd name="T27" fmla="*/ 301694602 h 21528"/>
              <a:gd name="T28" fmla="*/ 8284337 w 21600"/>
              <a:gd name="T29" fmla="*/ 266782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03" name="AutoShape 27"/>
          <p:cNvSpPr>
            <a:spLocks/>
          </p:cNvSpPr>
          <p:nvPr/>
        </p:nvSpPr>
        <p:spPr bwMode="auto">
          <a:xfrm>
            <a:off x="557213" y="8459788"/>
            <a:ext cx="9372600" cy="685800"/>
          </a:xfrm>
          <a:custGeom>
            <a:avLst/>
            <a:gdLst>
              <a:gd name="T0" fmla="*/ 24853443 w 21600"/>
              <a:gd name="T1" fmla="*/ 90312 h 21528"/>
              <a:gd name="T2" fmla="*/ 1128760468 w 21600"/>
              <a:gd name="T3" fmla="*/ 36539 h 21528"/>
              <a:gd name="T4" fmla="*/ 2147483647 w 21600"/>
              <a:gd name="T5" fmla="*/ 35520 h 21528"/>
              <a:gd name="T6" fmla="*/ 2147483647 w 21600"/>
              <a:gd name="T7" fmla="*/ 90312 h 21528"/>
              <a:gd name="T8" fmla="*/ 2147483647 w 21600"/>
              <a:gd name="T9" fmla="*/ 3471687 h 21528"/>
              <a:gd name="T10" fmla="*/ 2147483647 w 21600"/>
              <a:gd name="T11" fmla="*/ 6742425 h 21528"/>
              <a:gd name="T12" fmla="*/ 2147483647 w 21600"/>
              <a:gd name="T13" fmla="*/ 13067790 h 21528"/>
              <a:gd name="T14" fmla="*/ 2147483647 w 21600"/>
              <a:gd name="T15" fmla="*/ 17320880 h 21528"/>
              <a:gd name="T16" fmla="*/ 2147483647 w 21600"/>
              <a:gd name="T17" fmla="*/ 21792181 h 21528"/>
              <a:gd name="T18" fmla="*/ 2147483647 w 21600"/>
              <a:gd name="T19" fmla="*/ 21738376 h 21528"/>
              <a:gd name="T20" fmla="*/ 1767795387 w 21600"/>
              <a:gd name="T21" fmla="*/ 21683583 h 21528"/>
              <a:gd name="T22" fmla="*/ 0 w 21600"/>
              <a:gd name="T23" fmla="*/ 21846973 h 21528"/>
              <a:gd name="T24" fmla="*/ 8284337 w 21600"/>
              <a:gd name="T25" fmla="*/ 8269738 h 21528"/>
              <a:gd name="T26" fmla="*/ 8284337 w 21600"/>
              <a:gd name="T27" fmla="*/ 4016651 h 21528"/>
              <a:gd name="T28" fmla="*/ 8284337 w 21600"/>
              <a:gd name="T29" fmla="*/ 3552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04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05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06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07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3508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63574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75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76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3509" name="TextBox 35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3510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11" name="TextBox 34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3512" name="TextBox 37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3513" name="TextBox 38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3514" name="TextBox 39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3515" name="TextBox 40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3516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17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18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19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20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21" name="TextBox 46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3522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Rectangle 48">
            <a:hlinkClick r:id="rId2" action="ppaction://hlinksldjump"/>
          </p:cNvPr>
          <p:cNvSpPr/>
          <p:nvPr/>
        </p:nvSpPr>
        <p:spPr>
          <a:xfrm>
            <a:off x="10158413" y="226853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hlinkClick r:id="rId3" action="ppaction://hlinksldjump"/>
          </p:cNvPr>
          <p:cNvSpPr/>
          <p:nvPr/>
        </p:nvSpPr>
        <p:spPr>
          <a:xfrm>
            <a:off x="10158413" y="2897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>
            <a:hlinkClick r:id="rId4" action="ppaction://hlinksldjump"/>
          </p:cNvPr>
          <p:cNvSpPr/>
          <p:nvPr/>
        </p:nvSpPr>
        <p:spPr>
          <a:xfrm>
            <a:off x="10234613" y="35829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10310813" y="42687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hlinkClick r:id="rId6" action="ppaction://hlinksldjump"/>
          </p:cNvPr>
          <p:cNvSpPr/>
          <p:nvPr/>
        </p:nvSpPr>
        <p:spPr>
          <a:xfrm>
            <a:off x="10234613" y="49545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hlinkClick r:id="rId7" action="ppaction://hlinksldjump"/>
          </p:cNvPr>
          <p:cNvSpPr/>
          <p:nvPr/>
        </p:nvSpPr>
        <p:spPr>
          <a:xfrm>
            <a:off x="10310813" y="5564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54">
            <a:hlinkClick r:id="rId8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63570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71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72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73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63558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59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63560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63561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63562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63563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63564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63565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63566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63567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68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69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hlinkClick r:id="rId9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6" name="Rectangle 75">
            <a:hlinkClick r:id="rId10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7" name="Rectangle 76">
            <a:hlinkClick r:id="rId11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8" name="Rectangle 77">
            <a:hlinkClick r:id="rId12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9" name="Rectangle 78">
            <a:hlinkClick r:id="rId13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0" name="Rectangle 79">
            <a:hlinkClick r:id="rId14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1" name="Rectangle 80">
            <a:hlinkClick r:id="rId8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2" name="Rectangle 81">
            <a:hlinkClick r:id="rId15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3" name="Rectangle 82">
            <a:hlinkClick r:id="rId16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  <p:sp>
        <p:nvSpPr>
          <p:cNvPr id="63542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43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44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545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3546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63555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56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57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92" name="Rectangle 91">
            <a:hlinkClick r:id="rId17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8405813" y="8459788"/>
            <a:ext cx="5334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6" name="Picture 2" descr="http://a1.dspnimg.com/data/l/115737583265_sP3BeZQT_l.jpg"/>
          <p:cNvPicPr>
            <a:picLocks noChangeAspect="1" noChangeArrowheads="1"/>
          </p:cNvPicPr>
          <p:nvPr/>
        </p:nvPicPr>
        <p:blipFill>
          <a:blip r:embed="rId19" cstate="print"/>
          <a:srcRect l="4265" t="4739" r="-948" b="30806"/>
          <a:stretch>
            <a:fillRect/>
          </a:stretch>
        </p:blipFill>
        <p:spPr bwMode="auto">
          <a:xfrm>
            <a:off x="1090613" y="2668588"/>
            <a:ext cx="5181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2" descr="http://people.dsv.su.se/~patricd/Foto/Jag_fiskar.jpg"/>
          <p:cNvPicPr>
            <a:picLocks noChangeAspect="1" noChangeArrowheads="1"/>
          </p:cNvPicPr>
          <p:nvPr/>
        </p:nvPicPr>
        <p:blipFill>
          <a:blip r:embed="rId20" cstate="print"/>
          <a:srcRect l="33920" t="7430" r="7227" b="54073"/>
          <a:stretch>
            <a:fillRect/>
          </a:stretch>
        </p:blipFill>
        <p:spPr bwMode="auto">
          <a:xfrm>
            <a:off x="6805613" y="497205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" name="AutoShape 27"/>
          <p:cNvSpPr>
            <a:spLocks/>
          </p:cNvSpPr>
          <p:nvPr/>
        </p:nvSpPr>
        <p:spPr bwMode="auto">
          <a:xfrm>
            <a:off x="6748463" y="4972050"/>
            <a:ext cx="2895600" cy="2819400"/>
          </a:xfrm>
          <a:custGeom>
            <a:avLst/>
            <a:gdLst>
              <a:gd name="T0" fmla="*/ 2372113 w 21600"/>
              <a:gd name="T1" fmla="*/ 1526520 h 21528"/>
              <a:gd name="T2" fmla="*/ 107735484 w 21600"/>
              <a:gd name="T3" fmla="*/ 617497 h 21528"/>
              <a:gd name="T4" fmla="*/ 217052422 w 21600"/>
              <a:gd name="T5" fmla="*/ 600341 h 21528"/>
              <a:gd name="T6" fmla="*/ 385799014 w 21600"/>
              <a:gd name="T7" fmla="*/ 1526520 h 21528"/>
              <a:gd name="T8" fmla="*/ 385799014 w 21600"/>
              <a:gd name="T9" fmla="*/ 58675811 h 21528"/>
              <a:gd name="T10" fmla="*/ 385008355 w 21600"/>
              <a:gd name="T11" fmla="*/ 113955587 h 21528"/>
              <a:gd name="T12" fmla="*/ 385799014 w 21600"/>
              <a:gd name="T13" fmla="*/ 220861891 h 21528"/>
              <a:gd name="T14" fmla="*/ 387380601 w 21600"/>
              <a:gd name="T15" fmla="*/ 292744320 h 21528"/>
              <a:gd name="T16" fmla="*/ 388171260 w 21600"/>
              <a:gd name="T17" fmla="*/ 368314637 h 21528"/>
              <a:gd name="T18" fmla="*/ 272510515 w 21600"/>
              <a:gd name="T19" fmla="*/ 367405483 h 21528"/>
              <a:gd name="T20" fmla="*/ 168728763 w 21600"/>
              <a:gd name="T21" fmla="*/ 366479304 h 21528"/>
              <a:gd name="T22" fmla="*/ 0 w 21600"/>
              <a:gd name="T23" fmla="*/ 369240816 h 21528"/>
              <a:gd name="T24" fmla="*/ 790660 w 21600"/>
              <a:gd name="T25" fmla="*/ 139768810 h 21528"/>
              <a:gd name="T26" fmla="*/ 790660 w 21600"/>
              <a:gd name="T27" fmla="*/ 67886267 h 21528"/>
              <a:gd name="T28" fmla="*/ 790660 w 21600"/>
              <a:gd name="T29" fmla="*/ 600341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9" name="AutoShape 27"/>
          <p:cNvSpPr>
            <a:spLocks/>
          </p:cNvSpPr>
          <p:nvPr/>
        </p:nvSpPr>
        <p:spPr bwMode="auto">
          <a:xfrm>
            <a:off x="1090613" y="2609850"/>
            <a:ext cx="5181600" cy="5219700"/>
          </a:xfrm>
          <a:custGeom>
            <a:avLst/>
            <a:gdLst>
              <a:gd name="T0" fmla="*/ 7596081 w 21600"/>
              <a:gd name="T1" fmla="*/ 5232066 h 21528"/>
              <a:gd name="T2" fmla="*/ 344992362 w 21600"/>
              <a:gd name="T3" fmla="*/ 2116442 h 21528"/>
              <a:gd name="T4" fmla="*/ 695048778 w 21600"/>
              <a:gd name="T5" fmla="*/ 2057524 h 21528"/>
              <a:gd name="T6" fmla="*/ 1235411498 w 21600"/>
              <a:gd name="T7" fmla="*/ 5232066 h 21528"/>
              <a:gd name="T8" fmla="*/ 1235411498 w 21600"/>
              <a:gd name="T9" fmla="*/ 201111431 h 21528"/>
              <a:gd name="T10" fmla="*/ 1232880192 w 21600"/>
              <a:gd name="T11" fmla="*/ 390583041 h 21528"/>
              <a:gd name="T12" fmla="*/ 1235411498 w 21600"/>
              <a:gd name="T13" fmla="*/ 757004369 h 21528"/>
              <a:gd name="T14" fmla="*/ 1240476031 w 21600"/>
              <a:gd name="T15" fmla="*/ 1003381975 h 21528"/>
              <a:gd name="T16" fmla="*/ 1243008297 w 21600"/>
              <a:gd name="T17" fmla="*/ 1262398341 h 21528"/>
              <a:gd name="T18" fmla="*/ 872637498 w 21600"/>
              <a:gd name="T19" fmla="*/ 1259283203 h 21528"/>
              <a:gd name="T20" fmla="*/ 540305627 w 21600"/>
              <a:gd name="T21" fmla="*/ 1256108905 h 21528"/>
              <a:gd name="T22" fmla="*/ 0 w 21600"/>
              <a:gd name="T23" fmla="*/ 1265573608 h 21528"/>
              <a:gd name="T24" fmla="*/ 2532027 w 21600"/>
              <a:gd name="T25" fmla="*/ 479057748 h 21528"/>
              <a:gd name="T26" fmla="*/ 2532027 w 21600"/>
              <a:gd name="T27" fmla="*/ 232680081 h 21528"/>
              <a:gd name="T28" fmla="*/ 2532027 w 21600"/>
              <a:gd name="T29" fmla="*/ 205752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319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0" fill="hold">
                      <p:stCondLst>
                        <p:cond delay="0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450" decel="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45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45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45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348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9" fill="hold">
                      <p:stCondLst>
                        <p:cond delay="0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" decel="100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" decel="100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" decel="100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" decel="100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4" grpId="2" animBg="1"/>
      <p:bldP spid="74" grpId="3" animBg="1"/>
      <p:bldP spid="74" grpId="4" animBg="1"/>
      <p:bldP spid="74" grpId="5" animBg="1"/>
      <p:bldP spid="74" grpId="6" animBg="1"/>
      <p:bldP spid="74" grpId="7" animBg="1"/>
      <p:bldP spid="74" grpId="8" animBg="1"/>
      <p:bldP spid="74" grpId="9" animBg="1"/>
      <p:bldP spid="75" grpId="0" animBg="1"/>
      <p:bldP spid="75" grpId="1" animBg="1"/>
      <p:bldP spid="75" grpId="2" animBg="1"/>
      <p:bldP spid="75" grpId="3" animBg="1"/>
      <p:bldP spid="75" grpId="4" animBg="1"/>
      <p:bldP spid="75" grpId="5" animBg="1"/>
      <p:bldP spid="75" grpId="6" animBg="1"/>
      <p:bldP spid="75" grpId="7" animBg="1"/>
      <p:bldP spid="75" grpId="8" animBg="1"/>
      <p:bldP spid="75" grpId="9" animBg="1"/>
      <p:bldP spid="76" grpId="0" animBg="1"/>
      <p:bldP spid="76" grpId="1" animBg="1"/>
      <p:bldP spid="76" grpId="2" animBg="1"/>
      <p:bldP spid="76" grpId="3" animBg="1"/>
      <p:bldP spid="76" grpId="4" animBg="1"/>
      <p:bldP spid="76" grpId="5" animBg="1"/>
      <p:bldP spid="76" grpId="6" animBg="1"/>
      <p:bldP spid="76" grpId="7" animBg="1"/>
      <p:bldP spid="76" grpId="8" animBg="1"/>
      <p:bldP spid="76" grpId="9" animBg="1"/>
      <p:bldP spid="77" grpId="0" animBg="1"/>
      <p:bldP spid="77" grpId="1" animBg="1"/>
      <p:bldP spid="77" grpId="2" animBg="1"/>
      <p:bldP spid="77" grpId="3" animBg="1"/>
      <p:bldP spid="77" grpId="4" animBg="1"/>
      <p:bldP spid="77" grpId="5" animBg="1"/>
      <p:bldP spid="77" grpId="6" animBg="1"/>
      <p:bldP spid="77" grpId="7" animBg="1"/>
      <p:bldP spid="77" grpId="8" animBg="1"/>
      <p:bldP spid="77" grpId="9" animBg="1"/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8" grpId="6" animBg="1"/>
      <p:bldP spid="78" grpId="7" animBg="1"/>
      <p:bldP spid="78" grpId="8" animBg="1"/>
      <p:bldP spid="78" grpId="9" animBg="1"/>
      <p:bldP spid="79" grpId="0" animBg="1"/>
      <p:bldP spid="79" grpId="1" animBg="1"/>
      <p:bldP spid="79" grpId="2" animBg="1"/>
      <p:bldP spid="79" grpId="3" animBg="1"/>
      <p:bldP spid="79" grpId="4" animBg="1"/>
      <p:bldP spid="79" grpId="5" animBg="1"/>
      <p:bldP spid="79" grpId="6" animBg="1"/>
      <p:bldP spid="79" grpId="7" animBg="1"/>
      <p:bldP spid="79" grpId="8" animBg="1"/>
      <p:bldP spid="79" grpId="9" animBg="1"/>
      <p:bldP spid="80" grpId="0" animBg="1"/>
      <p:bldP spid="80" grpId="1" animBg="1"/>
      <p:bldP spid="80" grpId="2" animBg="1"/>
      <p:bldP spid="80" grpId="3" animBg="1"/>
      <p:bldP spid="80" grpId="4" animBg="1"/>
      <p:bldP spid="80" grpId="5" animBg="1"/>
      <p:bldP spid="80" grpId="6" animBg="1"/>
      <p:bldP spid="80" grpId="7" animBg="1"/>
      <p:bldP spid="80" grpId="8" animBg="1"/>
      <p:bldP spid="80" grpId="9" animBg="1"/>
      <p:bldP spid="81" grpId="0" animBg="1"/>
      <p:bldP spid="81" grpId="1" animBg="1"/>
      <p:bldP spid="81" grpId="2" animBg="1"/>
      <p:bldP spid="81" grpId="3" animBg="1"/>
      <p:bldP spid="81" grpId="4" animBg="1"/>
      <p:bldP spid="81" grpId="5" animBg="1"/>
      <p:bldP spid="81" grpId="6" animBg="1"/>
      <p:bldP spid="81" grpId="7" animBg="1"/>
      <p:bldP spid="81" grpId="8" animBg="1"/>
      <p:bldP spid="81" grpId="9" animBg="1"/>
      <p:bldP spid="82" grpId="0" animBg="1"/>
      <p:bldP spid="82" grpId="1" animBg="1"/>
      <p:bldP spid="82" grpId="2" animBg="1"/>
      <p:bldP spid="82" grpId="3" animBg="1"/>
      <p:bldP spid="82" grpId="4" animBg="1"/>
      <p:bldP spid="82" grpId="5" animBg="1"/>
      <p:bldP spid="82" grpId="6" animBg="1"/>
      <p:bldP spid="82" grpId="7" animBg="1"/>
      <p:bldP spid="82" grpId="8" animBg="1"/>
      <p:bldP spid="82" grpId="9" animBg="1"/>
      <p:bldP spid="83" grpId="0" animBg="1"/>
      <p:bldP spid="83" grpId="1" animBg="1"/>
      <p:bldP spid="83" grpId="2" animBg="1"/>
      <p:bldP spid="83" grpId="3" animBg="1"/>
      <p:bldP spid="83" grpId="4" animBg="1"/>
      <p:bldP spid="83" grpId="5" animBg="1"/>
      <p:bldP spid="83" grpId="6" animBg="1"/>
      <p:bldP spid="83" grpId="7" animBg="1"/>
      <p:bldP spid="83" grpId="8" animBg="1"/>
      <p:bldP spid="94" grpId="0" animBg="1"/>
      <p:bldP spid="94" grpId="1" animBg="1"/>
      <p:bldP spid="98" grpId="0" animBg="1"/>
      <p:bldP spid="98" grpId="1" animBg="1"/>
      <p:bldP spid="99" grpId="0" animBg="1"/>
      <p:bldP spid="9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oup 1"/>
          <p:cNvGrpSpPr>
            <a:grpSpLocks/>
          </p:cNvGrpSpPr>
          <p:nvPr/>
        </p:nvGrpSpPr>
        <p:grpSpPr bwMode="auto">
          <a:xfrm>
            <a:off x="101600" y="77788"/>
            <a:ext cx="12828588" cy="277812"/>
            <a:chOff x="101600" y="27945"/>
            <a:chExt cx="12828588" cy="278442"/>
          </a:xfrm>
        </p:grpSpPr>
        <p:sp>
          <p:nvSpPr>
            <p:cNvPr id="64601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602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603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604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605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606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607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64608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64515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l-NL" sz="6600">
                <a:latin typeface="Myriad Pro" pitchFamily="34" charset="0"/>
              </a:rPr>
              <a:t>Cindy Zijlstra</a:t>
            </a:r>
            <a:endParaRPr lang="en-US" sz="6600">
              <a:latin typeface="Myriad Pro" pitchFamily="34" charset="0"/>
            </a:endParaRPr>
          </a:p>
        </p:txBody>
      </p:sp>
      <p:sp>
        <p:nvSpPr>
          <p:cNvPr id="64516" name="TextBox 12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4517" name="TextBox 13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4518" name="TextBox 14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4519" name="TextBox 15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4520" name="TextBox 16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4521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2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3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4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5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6" name="AutoShape 27"/>
          <p:cNvSpPr>
            <a:spLocks/>
          </p:cNvSpPr>
          <p:nvPr/>
        </p:nvSpPr>
        <p:spPr bwMode="auto">
          <a:xfrm>
            <a:off x="557213" y="2211388"/>
            <a:ext cx="9372600" cy="5943600"/>
          </a:xfrm>
          <a:custGeom>
            <a:avLst/>
            <a:gdLst>
              <a:gd name="T0" fmla="*/ 24853443 w 21600"/>
              <a:gd name="T1" fmla="*/ 6784008 h 21528"/>
              <a:gd name="T2" fmla="*/ 1128760468 w 21600"/>
              <a:gd name="T3" fmla="*/ 2744028 h 21528"/>
              <a:gd name="T4" fmla="*/ 2147483647 w 21600"/>
              <a:gd name="T5" fmla="*/ 2667828 h 21528"/>
              <a:gd name="T6" fmla="*/ 2147483647 w 21600"/>
              <a:gd name="T7" fmla="*/ 6784008 h 21528"/>
              <a:gd name="T8" fmla="*/ 2147483647 w 21600"/>
              <a:gd name="T9" fmla="*/ 260762172 h 21528"/>
              <a:gd name="T10" fmla="*/ 2147483647 w 21600"/>
              <a:gd name="T11" fmla="*/ 506432333 h 21528"/>
              <a:gd name="T12" fmla="*/ 2147483647 w 21600"/>
              <a:gd name="T13" fmla="*/ 981536537 h 21528"/>
              <a:gd name="T14" fmla="*/ 2147483647 w 21600"/>
              <a:gd name="T15" fmla="*/ 1300991393 h 21528"/>
              <a:gd name="T16" fmla="*/ 2147483647 w 21600"/>
              <a:gd name="T17" fmla="*/ 1636833384 h 21528"/>
              <a:gd name="T18" fmla="*/ 2147483647 w 21600"/>
              <a:gd name="T19" fmla="*/ 1632793681 h 21528"/>
              <a:gd name="T20" fmla="*/ 1767795387 w 21600"/>
              <a:gd name="T21" fmla="*/ 1628677779 h 21528"/>
              <a:gd name="T22" fmla="*/ 0 w 21600"/>
              <a:gd name="T23" fmla="*/ 1640950391 h 21528"/>
              <a:gd name="T24" fmla="*/ 8284337 w 21600"/>
              <a:gd name="T25" fmla="*/ 621149320 h 21528"/>
              <a:gd name="T26" fmla="*/ 8284337 w 21600"/>
              <a:gd name="T27" fmla="*/ 301694602 h 21528"/>
              <a:gd name="T28" fmla="*/ 8284337 w 21600"/>
              <a:gd name="T29" fmla="*/ 266782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7" name="AutoShape 27"/>
          <p:cNvSpPr>
            <a:spLocks/>
          </p:cNvSpPr>
          <p:nvPr/>
        </p:nvSpPr>
        <p:spPr bwMode="auto">
          <a:xfrm>
            <a:off x="557213" y="8459788"/>
            <a:ext cx="9372600" cy="685800"/>
          </a:xfrm>
          <a:custGeom>
            <a:avLst/>
            <a:gdLst>
              <a:gd name="T0" fmla="*/ 24853443 w 21600"/>
              <a:gd name="T1" fmla="*/ 90312 h 21528"/>
              <a:gd name="T2" fmla="*/ 1128760468 w 21600"/>
              <a:gd name="T3" fmla="*/ 36539 h 21528"/>
              <a:gd name="T4" fmla="*/ 2147483647 w 21600"/>
              <a:gd name="T5" fmla="*/ 35520 h 21528"/>
              <a:gd name="T6" fmla="*/ 2147483647 w 21600"/>
              <a:gd name="T7" fmla="*/ 90312 h 21528"/>
              <a:gd name="T8" fmla="*/ 2147483647 w 21600"/>
              <a:gd name="T9" fmla="*/ 3471687 h 21528"/>
              <a:gd name="T10" fmla="*/ 2147483647 w 21600"/>
              <a:gd name="T11" fmla="*/ 6742425 h 21528"/>
              <a:gd name="T12" fmla="*/ 2147483647 w 21600"/>
              <a:gd name="T13" fmla="*/ 13067790 h 21528"/>
              <a:gd name="T14" fmla="*/ 2147483647 w 21600"/>
              <a:gd name="T15" fmla="*/ 17320880 h 21528"/>
              <a:gd name="T16" fmla="*/ 2147483647 w 21600"/>
              <a:gd name="T17" fmla="*/ 21792181 h 21528"/>
              <a:gd name="T18" fmla="*/ 2147483647 w 21600"/>
              <a:gd name="T19" fmla="*/ 21738376 h 21528"/>
              <a:gd name="T20" fmla="*/ 1767795387 w 21600"/>
              <a:gd name="T21" fmla="*/ 21683583 h 21528"/>
              <a:gd name="T22" fmla="*/ 0 w 21600"/>
              <a:gd name="T23" fmla="*/ 21846973 h 21528"/>
              <a:gd name="T24" fmla="*/ 8284337 w 21600"/>
              <a:gd name="T25" fmla="*/ 8269738 h 21528"/>
              <a:gd name="T26" fmla="*/ 8284337 w 21600"/>
              <a:gd name="T27" fmla="*/ 4016651 h 21528"/>
              <a:gd name="T28" fmla="*/ 8284337 w 21600"/>
              <a:gd name="T29" fmla="*/ 3552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8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29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30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31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4532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64598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99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600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4533" name="TextBox 35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4534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35" name="TextBox 34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4536" name="TextBox 37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4537" name="TextBox 38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4538" name="TextBox 39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4539" name="TextBox 40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4540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41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42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43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44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45" name="TextBox 46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4546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Rectangle 48">
            <a:hlinkClick r:id="rId2" action="ppaction://hlinksldjump"/>
          </p:cNvPr>
          <p:cNvSpPr/>
          <p:nvPr/>
        </p:nvSpPr>
        <p:spPr>
          <a:xfrm>
            <a:off x="10158413" y="226853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hlinkClick r:id="rId3" action="ppaction://hlinksldjump"/>
          </p:cNvPr>
          <p:cNvSpPr/>
          <p:nvPr/>
        </p:nvSpPr>
        <p:spPr>
          <a:xfrm>
            <a:off x="10158413" y="2897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>
            <a:hlinkClick r:id="rId4" action="ppaction://hlinksldjump"/>
          </p:cNvPr>
          <p:cNvSpPr/>
          <p:nvPr/>
        </p:nvSpPr>
        <p:spPr>
          <a:xfrm>
            <a:off x="10234613" y="35829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10310813" y="42687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hlinkClick r:id="rId6" action="ppaction://hlinksldjump"/>
          </p:cNvPr>
          <p:cNvSpPr/>
          <p:nvPr/>
        </p:nvSpPr>
        <p:spPr>
          <a:xfrm>
            <a:off x="10234613" y="49545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hlinkClick r:id="rId7" action="ppaction://hlinksldjump"/>
          </p:cNvPr>
          <p:cNvSpPr/>
          <p:nvPr/>
        </p:nvSpPr>
        <p:spPr>
          <a:xfrm>
            <a:off x="10310813" y="5564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54">
            <a:hlinkClick r:id="rId8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64594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95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96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97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64582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83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64584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64585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64586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64587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64588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64589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64590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64591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92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93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hlinkClick r:id="rId9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6" name="Rectangle 75">
            <a:hlinkClick r:id="rId10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7" name="Rectangle 76">
            <a:hlinkClick r:id="rId11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8" name="Rectangle 77">
            <a:hlinkClick r:id="rId12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9" name="Rectangle 78">
            <a:hlinkClick r:id="rId13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0" name="Rectangle 79">
            <a:hlinkClick r:id="rId14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1" name="Rectangle 80">
            <a:hlinkClick r:id="rId8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2" name="Rectangle 81">
            <a:hlinkClick r:id="rId15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3" name="Rectangle 82">
            <a:hlinkClick r:id="rId16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  <p:sp>
        <p:nvSpPr>
          <p:cNvPr id="64566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67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68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69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4570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64579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80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581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92" name="Rectangle 91">
            <a:hlinkClick r:id="rId17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8405813" y="8459788"/>
            <a:ext cx="5334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6" name="Picture 2" descr="http://a1.dspnimg.com/data/l/115737583265_sP3BeZQT_l.jpg"/>
          <p:cNvPicPr>
            <a:picLocks noChangeAspect="1" noChangeArrowheads="1"/>
          </p:cNvPicPr>
          <p:nvPr/>
        </p:nvPicPr>
        <p:blipFill>
          <a:blip r:embed="rId19" cstate="print"/>
          <a:srcRect l="14717" r="9435" b="49434"/>
          <a:stretch>
            <a:fillRect/>
          </a:stretch>
        </p:blipFill>
        <p:spPr bwMode="auto">
          <a:xfrm>
            <a:off x="1090613" y="2668588"/>
            <a:ext cx="5105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2" descr="http://people.dsv.su.se/~patricd/Foto/Jag_fiskar.jpg"/>
          <p:cNvPicPr>
            <a:picLocks noChangeAspect="1" noChangeArrowheads="1"/>
          </p:cNvPicPr>
          <p:nvPr/>
        </p:nvPicPr>
        <p:blipFill>
          <a:blip r:embed="rId20" cstate="print"/>
          <a:srcRect l="33920" t="7430" r="7227" b="54073"/>
          <a:stretch>
            <a:fillRect/>
          </a:stretch>
        </p:blipFill>
        <p:spPr bwMode="auto">
          <a:xfrm>
            <a:off x="6805613" y="497205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" name="AutoShape 27"/>
          <p:cNvSpPr>
            <a:spLocks/>
          </p:cNvSpPr>
          <p:nvPr/>
        </p:nvSpPr>
        <p:spPr bwMode="auto">
          <a:xfrm>
            <a:off x="6748463" y="4972050"/>
            <a:ext cx="2895600" cy="2819400"/>
          </a:xfrm>
          <a:custGeom>
            <a:avLst/>
            <a:gdLst>
              <a:gd name="T0" fmla="*/ 2372113 w 21600"/>
              <a:gd name="T1" fmla="*/ 1526520 h 21528"/>
              <a:gd name="T2" fmla="*/ 107735484 w 21600"/>
              <a:gd name="T3" fmla="*/ 617497 h 21528"/>
              <a:gd name="T4" fmla="*/ 217052422 w 21600"/>
              <a:gd name="T5" fmla="*/ 600341 h 21528"/>
              <a:gd name="T6" fmla="*/ 385799014 w 21600"/>
              <a:gd name="T7" fmla="*/ 1526520 h 21528"/>
              <a:gd name="T8" fmla="*/ 385799014 w 21600"/>
              <a:gd name="T9" fmla="*/ 58675811 h 21528"/>
              <a:gd name="T10" fmla="*/ 385008355 w 21600"/>
              <a:gd name="T11" fmla="*/ 113955587 h 21528"/>
              <a:gd name="T12" fmla="*/ 385799014 w 21600"/>
              <a:gd name="T13" fmla="*/ 220861891 h 21528"/>
              <a:gd name="T14" fmla="*/ 387380601 w 21600"/>
              <a:gd name="T15" fmla="*/ 292744320 h 21528"/>
              <a:gd name="T16" fmla="*/ 388171260 w 21600"/>
              <a:gd name="T17" fmla="*/ 368314637 h 21528"/>
              <a:gd name="T18" fmla="*/ 272510515 w 21600"/>
              <a:gd name="T19" fmla="*/ 367405483 h 21528"/>
              <a:gd name="T20" fmla="*/ 168728763 w 21600"/>
              <a:gd name="T21" fmla="*/ 366479304 h 21528"/>
              <a:gd name="T22" fmla="*/ 0 w 21600"/>
              <a:gd name="T23" fmla="*/ 369240816 h 21528"/>
              <a:gd name="T24" fmla="*/ 790660 w 21600"/>
              <a:gd name="T25" fmla="*/ 139768810 h 21528"/>
              <a:gd name="T26" fmla="*/ 790660 w 21600"/>
              <a:gd name="T27" fmla="*/ 67886267 h 21528"/>
              <a:gd name="T28" fmla="*/ 790660 w 21600"/>
              <a:gd name="T29" fmla="*/ 600341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9" name="AutoShape 27"/>
          <p:cNvSpPr>
            <a:spLocks/>
          </p:cNvSpPr>
          <p:nvPr/>
        </p:nvSpPr>
        <p:spPr bwMode="auto">
          <a:xfrm>
            <a:off x="1090613" y="2609850"/>
            <a:ext cx="5181600" cy="5219700"/>
          </a:xfrm>
          <a:custGeom>
            <a:avLst/>
            <a:gdLst>
              <a:gd name="T0" fmla="*/ 7596081 w 21600"/>
              <a:gd name="T1" fmla="*/ 5232066 h 21528"/>
              <a:gd name="T2" fmla="*/ 344992362 w 21600"/>
              <a:gd name="T3" fmla="*/ 2116442 h 21528"/>
              <a:gd name="T4" fmla="*/ 695048778 w 21600"/>
              <a:gd name="T5" fmla="*/ 2057524 h 21528"/>
              <a:gd name="T6" fmla="*/ 1235411498 w 21600"/>
              <a:gd name="T7" fmla="*/ 5232066 h 21528"/>
              <a:gd name="T8" fmla="*/ 1235411498 w 21600"/>
              <a:gd name="T9" fmla="*/ 201111431 h 21528"/>
              <a:gd name="T10" fmla="*/ 1232880192 w 21600"/>
              <a:gd name="T11" fmla="*/ 390583041 h 21528"/>
              <a:gd name="T12" fmla="*/ 1235411498 w 21600"/>
              <a:gd name="T13" fmla="*/ 757004369 h 21528"/>
              <a:gd name="T14" fmla="*/ 1240476031 w 21600"/>
              <a:gd name="T15" fmla="*/ 1003381975 h 21528"/>
              <a:gd name="T16" fmla="*/ 1243008297 w 21600"/>
              <a:gd name="T17" fmla="*/ 1262398341 h 21528"/>
              <a:gd name="T18" fmla="*/ 872637498 w 21600"/>
              <a:gd name="T19" fmla="*/ 1259283203 h 21528"/>
              <a:gd name="T20" fmla="*/ 540305627 w 21600"/>
              <a:gd name="T21" fmla="*/ 1256108905 h 21528"/>
              <a:gd name="T22" fmla="*/ 0 w 21600"/>
              <a:gd name="T23" fmla="*/ 1265573608 h 21528"/>
              <a:gd name="T24" fmla="*/ 2532027 w 21600"/>
              <a:gd name="T25" fmla="*/ 479057748 h 21528"/>
              <a:gd name="T26" fmla="*/ 2532027 w 21600"/>
              <a:gd name="T27" fmla="*/ 232680081 h 21528"/>
              <a:gd name="T28" fmla="*/ 2532027 w 21600"/>
              <a:gd name="T29" fmla="*/ 205752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319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0" fill="hold">
                      <p:stCondLst>
                        <p:cond delay="0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450" decel="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45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45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45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348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9" fill="hold">
                      <p:stCondLst>
                        <p:cond delay="0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" decel="100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" decel="100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" decel="100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" decel="100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4" grpId="2" animBg="1"/>
      <p:bldP spid="74" grpId="3" animBg="1"/>
      <p:bldP spid="74" grpId="4" animBg="1"/>
      <p:bldP spid="74" grpId="5" animBg="1"/>
      <p:bldP spid="74" grpId="6" animBg="1"/>
      <p:bldP spid="74" grpId="7" animBg="1"/>
      <p:bldP spid="74" grpId="8" animBg="1"/>
      <p:bldP spid="74" grpId="9" animBg="1"/>
      <p:bldP spid="75" grpId="0" animBg="1"/>
      <p:bldP spid="75" grpId="1" animBg="1"/>
      <p:bldP spid="75" grpId="2" animBg="1"/>
      <p:bldP spid="75" grpId="3" animBg="1"/>
      <p:bldP spid="75" grpId="4" animBg="1"/>
      <p:bldP spid="75" grpId="5" animBg="1"/>
      <p:bldP spid="75" grpId="6" animBg="1"/>
      <p:bldP spid="75" grpId="7" animBg="1"/>
      <p:bldP spid="75" grpId="8" animBg="1"/>
      <p:bldP spid="75" grpId="9" animBg="1"/>
      <p:bldP spid="76" grpId="0" animBg="1"/>
      <p:bldP spid="76" grpId="1" animBg="1"/>
      <p:bldP spid="76" grpId="2" animBg="1"/>
      <p:bldP spid="76" grpId="3" animBg="1"/>
      <p:bldP spid="76" grpId="4" animBg="1"/>
      <p:bldP spid="76" grpId="5" animBg="1"/>
      <p:bldP spid="76" grpId="6" animBg="1"/>
      <p:bldP spid="76" grpId="7" animBg="1"/>
      <p:bldP spid="76" grpId="8" animBg="1"/>
      <p:bldP spid="76" grpId="9" animBg="1"/>
      <p:bldP spid="77" grpId="0" animBg="1"/>
      <p:bldP spid="77" grpId="1" animBg="1"/>
      <p:bldP spid="77" grpId="2" animBg="1"/>
      <p:bldP spid="77" grpId="3" animBg="1"/>
      <p:bldP spid="77" grpId="4" animBg="1"/>
      <p:bldP spid="77" grpId="5" animBg="1"/>
      <p:bldP spid="77" grpId="6" animBg="1"/>
      <p:bldP spid="77" grpId="7" animBg="1"/>
      <p:bldP spid="77" grpId="8" animBg="1"/>
      <p:bldP spid="77" grpId="9" animBg="1"/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8" grpId="6" animBg="1"/>
      <p:bldP spid="78" grpId="7" animBg="1"/>
      <p:bldP spid="78" grpId="8" animBg="1"/>
      <p:bldP spid="78" grpId="9" animBg="1"/>
      <p:bldP spid="79" grpId="0" animBg="1"/>
      <p:bldP spid="79" grpId="1" animBg="1"/>
      <p:bldP spid="79" grpId="2" animBg="1"/>
      <p:bldP spid="79" grpId="3" animBg="1"/>
      <p:bldP spid="79" grpId="4" animBg="1"/>
      <p:bldP spid="79" grpId="5" animBg="1"/>
      <p:bldP spid="79" grpId="6" animBg="1"/>
      <p:bldP spid="79" grpId="7" animBg="1"/>
      <p:bldP spid="79" grpId="8" animBg="1"/>
      <p:bldP spid="79" grpId="9" animBg="1"/>
      <p:bldP spid="80" grpId="0" animBg="1"/>
      <p:bldP spid="80" grpId="1" animBg="1"/>
      <p:bldP spid="80" grpId="2" animBg="1"/>
      <p:bldP spid="80" grpId="3" animBg="1"/>
      <p:bldP spid="80" grpId="4" animBg="1"/>
      <p:bldP spid="80" grpId="5" animBg="1"/>
      <p:bldP spid="80" grpId="6" animBg="1"/>
      <p:bldP spid="80" grpId="7" animBg="1"/>
      <p:bldP spid="80" grpId="8" animBg="1"/>
      <p:bldP spid="80" grpId="9" animBg="1"/>
      <p:bldP spid="81" grpId="0" animBg="1"/>
      <p:bldP spid="81" grpId="1" animBg="1"/>
      <p:bldP spid="81" grpId="2" animBg="1"/>
      <p:bldP spid="81" grpId="3" animBg="1"/>
      <p:bldP spid="81" grpId="4" animBg="1"/>
      <p:bldP spid="81" grpId="5" animBg="1"/>
      <p:bldP spid="81" grpId="6" animBg="1"/>
      <p:bldP spid="81" grpId="7" animBg="1"/>
      <p:bldP spid="81" grpId="8" animBg="1"/>
      <p:bldP spid="81" grpId="9" animBg="1"/>
      <p:bldP spid="82" grpId="0" animBg="1"/>
      <p:bldP spid="82" grpId="1" animBg="1"/>
      <p:bldP spid="82" grpId="2" animBg="1"/>
      <p:bldP spid="82" grpId="3" animBg="1"/>
      <p:bldP spid="82" grpId="4" animBg="1"/>
      <p:bldP spid="82" grpId="5" animBg="1"/>
      <p:bldP spid="82" grpId="6" animBg="1"/>
      <p:bldP spid="82" grpId="7" animBg="1"/>
      <p:bldP spid="82" grpId="8" animBg="1"/>
      <p:bldP spid="82" grpId="9" animBg="1"/>
      <p:bldP spid="83" grpId="0" animBg="1"/>
      <p:bldP spid="83" grpId="1" animBg="1"/>
      <p:bldP spid="83" grpId="2" animBg="1"/>
      <p:bldP spid="83" grpId="3" animBg="1"/>
      <p:bldP spid="83" grpId="4" animBg="1"/>
      <p:bldP spid="83" grpId="5" animBg="1"/>
      <p:bldP spid="83" grpId="6" animBg="1"/>
      <p:bldP spid="83" grpId="7" animBg="1"/>
      <p:bldP spid="83" grpId="8" animBg="1"/>
      <p:bldP spid="94" grpId="0" animBg="1"/>
      <p:bldP spid="94" grpId="1" animBg="1"/>
      <p:bldP spid="98" grpId="0" animBg="1"/>
      <p:bldP spid="98" grpId="1" animBg="1"/>
      <p:bldP spid="99" grpId="0" animBg="1"/>
      <p:bldP spid="99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Group 1"/>
          <p:cNvGrpSpPr>
            <a:grpSpLocks/>
          </p:cNvGrpSpPr>
          <p:nvPr/>
        </p:nvGrpSpPr>
        <p:grpSpPr bwMode="auto">
          <a:xfrm>
            <a:off x="101600" y="77788"/>
            <a:ext cx="12828588" cy="277812"/>
            <a:chOff x="101600" y="27945"/>
            <a:chExt cx="12828588" cy="278442"/>
          </a:xfrm>
        </p:grpSpPr>
        <p:sp>
          <p:nvSpPr>
            <p:cNvPr id="65625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26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27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28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29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30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31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65632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65539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l-NL" sz="6600">
                <a:latin typeface="Myriad Pro" pitchFamily="34" charset="0"/>
              </a:rPr>
              <a:t>Tanne Baum</a:t>
            </a:r>
            <a:endParaRPr lang="en-US" sz="6600">
              <a:latin typeface="Myriad Pro" pitchFamily="34" charset="0"/>
            </a:endParaRPr>
          </a:p>
        </p:txBody>
      </p:sp>
      <p:sp>
        <p:nvSpPr>
          <p:cNvPr id="65540" name="TextBox 12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5541" name="TextBox 13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5542" name="TextBox 14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5543" name="TextBox 15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5544" name="TextBox 16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5545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46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47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48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49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50" name="AutoShape 27"/>
          <p:cNvSpPr>
            <a:spLocks/>
          </p:cNvSpPr>
          <p:nvPr/>
        </p:nvSpPr>
        <p:spPr bwMode="auto">
          <a:xfrm>
            <a:off x="557213" y="2211388"/>
            <a:ext cx="9372600" cy="5943600"/>
          </a:xfrm>
          <a:custGeom>
            <a:avLst/>
            <a:gdLst>
              <a:gd name="T0" fmla="*/ 24853443 w 21600"/>
              <a:gd name="T1" fmla="*/ 6784008 h 21528"/>
              <a:gd name="T2" fmla="*/ 1128760468 w 21600"/>
              <a:gd name="T3" fmla="*/ 2744028 h 21528"/>
              <a:gd name="T4" fmla="*/ 2147483647 w 21600"/>
              <a:gd name="T5" fmla="*/ 2667828 h 21528"/>
              <a:gd name="T6" fmla="*/ 2147483647 w 21600"/>
              <a:gd name="T7" fmla="*/ 6784008 h 21528"/>
              <a:gd name="T8" fmla="*/ 2147483647 w 21600"/>
              <a:gd name="T9" fmla="*/ 260762172 h 21528"/>
              <a:gd name="T10" fmla="*/ 2147483647 w 21600"/>
              <a:gd name="T11" fmla="*/ 506432333 h 21528"/>
              <a:gd name="T12" fmla="*/ 2147483647 w 21600"/>
              <a:gd name="T13" fmla="*/ 981536537 h 21528"/>
              <a:gd name="T14" fmla="*/ 2147483647 w 21600"/>
              <a:gd name="T15" fmla="*/ 1300991393 h 21528"/>
              <a:gd name="T16" fmla="*/ 2147483647 w 21600"/>
              <a:gd name="T17" fmla="*/ 1636833384 h 21528"/>
              <a:gd name="T18" fmla="*/ 2147483647 w 21600"/>
              <a:gd name="T19" fmla="*/ 1632793681 h 21528"/>
              <a:gd name="T20" fmla="*/ 1767795387 w 21600"/>
              <a:gd name="T21" fmla="*/ 1628677779 h 21528"/>
              <a:gd name="T22" fmla="*/ 0 w 21600"/>
              <a:gd name="T23" fmla="*/ 1640950391 h 21528"/>
              <a:gd name="T24" fmla="*/ 8284337 w 21600"/>
              <a:gd name="T25" fmla="*/ 621149320 h 21528"/>
              <a:gd name="T26" fmla="*/ 8284337 w 21600"/>
              <a:gd name="T27" fmla="*/ 301694602 h 21528"/>
              <a:gd name="T28" fmla="*/ 8284337 w 21600"/>
              <a:gd name="T29" fmla="*/ 266782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51" name="AutoShape 27"/>
          <p:cNvSpPr>
            <a:spLocks/>
          </p:cNvSpPr>
          <p:nvPr/>
        </p:nvSpPr>
        <p:spPr bwMode="auto">
          <a:xfrm>
            <a:off x="557213" y="8459788"/>
            <a:ext cx="9372600" cy="685800"/>
          </a:xfrm>
          <a:custGeom>
            <a:avLst/>
            <a:gdLst>
              <a:gd name="T0" fmla="*/ 24853443 w 21600"/>
              <a:gd name="T1" fmla="*/ 90312 h 21528"/>
              <a:gd name="T2" fmla="*/ 1128760468 w 21600"/>
              <a:gd name="T3" fmla="*/ 36539 h 21528"/>
              <a:gd name="T4" fmla="*/ 2147483647 w 21600"/>
              <a:gd name="T5" fmla="*/ 35520 h 21528"/>
              <a:gd name="T6" fmla="*/ 2147483647 w 21600"/>
              <a:gd name="T7" fmla="*/ 90312 h 21528"/>
              <a:gd name="T8" fmla="*/ 2147483647 w 21600"/>
              <a:gd name="T9" fmla="*/ 3471687 h 21528"/>
              <a:gd name="T10" fmla="*/ 2147483647 w 21600"/>
              <a:gd name="T11" fmla="*/ 6742425 h 21528"/>
              <a:gd name="T12" fmla="*/ 2147483647 w 21600"/>
              <a:gd name="T13" fmla="*/ 13067790 h 21528"/>
              <a:gd name="T14" fmla="*/ 2147483647 w 21600"/>
              <a:gd name="T15" fmla="*/ 17320880 h 21528"/>
              <a:gd name="T16" fmla="*/ 2147483647 w 21600"/>
              <a:gd name="T17" fmla="*/ 21792181 h 21528"/>
              <a:gd name="T18" fmla="*/ 2147483647 w 21600"/>
              <a:gd name="T19" fmla="*/ 21738376 h 21528"/>
              <a:gd name="T20" fmla="*/ 1767795387 w 21600"/>
              <a:gd name="T21" fmla="*/ 21683583 h 21528"/>
              <a:gd name="T22" fmla="*/ 0 w 21600"/>
              <a:gd name="T23" fmla="*/ 21846973 h 21528"/>
              <a:gd name="T24" fmla="*/ 8284337 w 21600"/>
              <a:gd name="T25" fmla="*/ 8269738 h 21528"/>
              <a:gd name="T26" fmla="*/ 8284337 w 21600"/>
              <a:gd name="T27" fmla="*/ 4016651 h 21528"/>
              <a:gd name="T28" fmla="*/ 8284337 w 21600"/>
              <a:gd name="T29" fmla="*/ 3552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52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53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54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55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5556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65622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23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24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5557" name="TextBox 35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5558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59" name="TextBox 34"/>
          <p:cNvSpPr txBox="1">
            <a:spLocks noChangeArrowheads="1"/>
          </p:cNvSpPr>
          <p:nvPr/>
        </p:nvSpPr>
        <p:spPr bwMode="auto">
          <a:xfrm>
            <a:off x="10615613" y="2211388"/>
            <a:ext cx="2209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Vera Planet</a:t>
            </a:r>
          </a:p>
        </p:txBody>
      </p:sp>
      <p:sp>
        <p:nvSpPr>
          <p:cNvPr id="65560" name="TextBox 37"/>
          <p:cNvSpPr txBox="1">
            <a:spLocks noChangeArrowheads="1"/>
          </p:cNvSpPr>
          <p:nvPr/>
        </p:nvSpPr>
        <p:spPr bwMode="auto">
          <a:xfrm>
            <a:off x="10615613" y="2876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 Frost</a:t>
            </a:r>
          </a:p>
        </p:txBody>
      </p:sp>
      <p:sp>
        <p:nvSpPr>
          <p:cNvPr id="65561" name="TextBox 38"/>
          <p:cNvSpPr txBox="1">
            <a:spLocks noChangeArrowheads="1"/>
          </p:cNvSpPr>
          <p:nvPr/>
        </p:nvSpPr>
        <p:spPr bwMode="auto">
          <a:xfrm>
            <a:off x="10615613" y="35623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Peter Klus</a:t>
            </a:r>
          </a:p>
        </p:txBody>
      </p:sp>
      <p:sp>
        <p:nvSpPr>
          <p:cNvPr id="65562" name="TextBox 39"/>
          <p:cNvSpPr txBox="1">
            <a:spLocks noChangeArrowheads="1"/>
          </p:cNvSpPr>
          <p:nvPr/>
        </p:nvSpPr>
        <p:spPr bwMode="auto">
          <a:xfrm>
            <a:off x="10615613" y="42481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Nicky Fer</a:t>
            </a:r>
          </a:p>
        </p:txBody>
      </p:sp>
      <p:sp>
        <p:nvSpPr>
          <p:cNvPr id="65563" name="TextBox 40"/>
          <p:cNvSpPr txBox="1">
            <a:spLocks noChangeArrowheads="1"/>
          </p:cNvSpPr>
          <p:nvPr/>
        </p:nvSpPr>
        <p:spPr bwMode="auto">
          <a:xfrm>
            <a:off x="10615613" y="49339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Cindy Zijlstra</a:t>
            </a:r>
          </a:p>
        </p:txBody>
      </p:sp>
      <p:sp>
        <p:nvSpPr>
          <p:cNvPr id="65564" name="AutoShape 20"/>
          <p:cNvSpPr>
            <a:spLocks/>
          </p:cNvSpPr>
          <p:nvPr/>
        </p:nvSpPr>
        <p:spPr bwMode="auto">
          <a:xfrm>
            <a:off x="10329863" y="2439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65" name="AutoShape 20"/>
          <p:cNvSpPr>
            <a:spLocks/>
          </p:cNvSpPr>
          <p:nvPr/>
        </p:nvSpPr>
        <p:spPr bwMode="auto">
          <a:xfrm>
            <a:off x="10329863" y="30876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66" name="AutoShape 20"/>
          <p:cNvSpPr>
            <a:spLocks/>
          </p:cNvSpPr>
          <p:nvPr/>
        </p:nvSpPr>
        <p:spPr bwMode="auto">
          <a:xfrm>
            <a:off x="10329863" y="37353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67" name="AutoShape 20"/>
          <p:cNvSpPr>
            <a:spLocks/>
          </p:cNvSpPr>
          <p:nvPr/>
        </p:nvSpPr>
        <p:spPr bwMode="auto">
          <a:xfrm>
            <a:off x="10348913" y="44592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68" name="AutoShape 20"/>
          <p:cNvSpPr>
            <a:spLocks/>
          </p:cNvSpPr>
          <p:nvPr/>
        </p:nvSpPr>
        <p:spPr bwMode="auto">
          <a:xfrm>
            <a:off x="10348913" y="510698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69" name="TextBox 46"/>
          <p:cNvSpPr txBox="1">
            <a:spLocks noChangeArrowheads="1"/>
          </p:cNvSpPr>
          <p:nvPr/>
        </p:nvSpPr>
        <p:spPr bwMode="auto">
          <a:xfrm>
            <a:off x="10615613" y="5543550"/>
            <a:ext cx="22098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latin typeface="Calibri" pitchFamily="34" charset="0"/>
              </a:rPr>
              <a:t>Tanne Baum</a:t>
            </a:r>
          </a:p>
        </p:txBody>
      </p:sp>
      <p:sp>
        <p:nvSpPr>
          <p:cNvPr id="65570" name="AutoShape 20"/>
          <p:cNvSpPr>
            <a:spLocks/>
          </p:cNvSpPr>
          <p:nvPr/>
        </p:nvSpPr>
        <p:spPr bwMode="auto">
          <a:xfrm>
            <a:off x="10348913" y="5735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Rectangle 48">
            <a:hlinkClick r:id="rId2" action="ppaction://hlinksldjump"/>
          </p:cNvPr>
          <p:cNvSpPr/>
          <p:nvPr/>
        </p:nvSpPr>
        <p:spPr>
          <a:xfrm>
            <a:off x="10158413" y="226853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hlinkClick r:id="rId3" action="ppaction://hlinksldjump"/>
          </p:cNvPr>
          <p:cNvSpPr/>
          <p:nvPr/>
        </p:nvSpPr>
        <p:spPr>
          <a:xfrm>
            <a:off x="10158413" y="2897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>
            <a:hlinkClick r:id="rId4" action="ppaction://hlinksldjump"/>
          </p:cNvPr>
          <p:cNvSpPr/>
          <p:nvPr/>
        </p:nvSpPr>
        <p:spPr>
          <a:xfrm>
            <a:off x="10234613" y="35829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10310813" y="42687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hlinkClick r:id="rId6" action="ppaction://hlinksldjump"/>
          </p:cNvPr>
          <p:cNvSpPr/>
          <p:nvPr/>
        </p:nvSpPr>
        <p:spPr>
          <a:xfrm>
            <a:off x="10234613" y="49545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hlinkClick r:id="rId7" action="ppaction://hlinksldjump"/>
          </p:cNvPr>
          <p:cNvSpPr/>
          <p:nvPr/>
        </p:nvSpPr>
        <p:spPr>
          <a:xfrm>
            <a:off x="10310813" y="5564188"/>
            <a:ext cx="2844800" cy="533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54">
            <a:hlinkClick r:id="rId8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65618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19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20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21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65606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07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65608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65609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65610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65611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65612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65613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65614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65615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16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17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hlinkClick r:id="rId9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6" name="Rectangle 75">
            <a:hlinkClick r:id="rId10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7" name="Rectangle 76">
            <a:hlinkClick r:id="rId11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8" name="Rectangle 77">
            <a:hlinkClick r:id="rId12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9" name="Rectangle 78">
            <a:hlinkClick r:id="rId13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0" name="Rectangle 79">
            <a:hlinkClick r:id="rId14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1" name="Rectangle 80">
            <a:hlinkClick r:id="rId8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2" name="Rectangle 81">
            <a:hlinkClick r:id="rId15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3" name="Rectangle 82">
            <a:hlinkClick r:id="rId16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  <p:sp>
        <p:nvSpPr>
          <p:cNvPr id="65590" name="AutoShape 15"/>
          <p:cNvSpPr>
            <a:spLocks/>
          </p:cNvSpPr>
          <p:nvPr/>
        </p:nvSpPr>
        <p:spPr bwMode="auto">
          <a:xfrm>
            <a:off x="7546975" y="8634413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91" name="AutoShape 16"/>
          <p:cNvSpPr>
            <a:spLocks/>
          </p:cNvSpPr>
          <p:nvPr/>
        </p:nvSpPr>
        <p:spPr bwMode="auto">
          <a:xfrm>
            <a:off x="7712075" y="8736013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92" name="AutoShape 17"/>
          <p:cNvSpPr>
            <a:spLocks/>
          </p:cNvSpPr>
          <p:nvPr/>
        </p:nvSpPr>
        <p:spPr bwMode="auto">
          <a:xfrm>
            <a:off x="7940675" y="8697913"/>
            <a:ext cx="36513" cy="36512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19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93" name="AutoShape 19"/>
          <p:cNvSpPr>
            <a:spLocks/>
          </p:cNvSpPr>
          <p:nvPr/>
        </p:nvSpPr>
        <p:spPr bwMode="auto">
          <a:xfrm>
            <a:off x="8483600" y="8535988"/>
            <a:ext cx="228600" cy="523875"/>
          </a:xfrm>
          <a:custGeom>
            <a:avLst/>
            <a:gdLst>
              <a:gd name="T0" fmla="*/ 856441 w 18869"/>
              <a:gd name="T1" fmla="*/ 3540378 h 19856"/>
              <a:gd name="T2" fmla="*/ 1512377 w 18869"/>
              <a:gd name="T3" fmla="*/ 9626361 h 19856"/>
              <a:gd name="T4" fmla="*/ 2113578 w 18869"/>
              <a:gd name="T5" fmla="*/ 3182561 h 19856"/>
              <a:gd name="T6" fmla="*/ 1512377 w 18869"/>
              <a:gd name="T7" fmla="*/ 199091 h 19856"/>
              <a:gd name="T8" fmla="*/ 145745 w 18869"/>
              <a:gd name="T9" fmla="*/ 1511918 h 19856"/>
              <a:gd name="T10" fmla="*/ 145745 w 18869"/>
              <a:gd name="T11" fmla="*/ 8552280 h 19856"/>
              <a:gd name="T12" fmla="*/ 255096 w 18869"/>
              <a:gd name="T13" fmla="*/ 12967646 h 19856"/>
              <a:gd name="T14" fmla="*/ 2277519 w 18869"/>
              <a:gd name="T15" fmla="*/ 12251355 h 19856"/>
              <a:gd name="T16" fmla="*/ 2769514 w 18869"/>
              <a:gd name="T17" fmla="*/ 3660107 h 19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869"/>
              <a:gd name="T28" fmla="*/ 0 h 19856"/>
              <a:gd name="T29" fmla="*/ 18869 w 18869"/>
              <a:gd name="T30" fmla="*/ 19856 h 198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869" h="19856">
                <a:moveTo>
                  <a:pt x="5835" y="5086"/>
                </a:moveTo>
                <a:cubicBezTo>
                  <a:pt x="6952" y="6972"/>
                  <a:pt x="3228" y="14000"/>
                  <a:pt x="10304" y="13829"/>
                </a:cubicBezTo>
                <a:cubicBezTo>
                  <a:pt x="16635" y="13658"/>
                  <a:pt x="14400" y="6458"/>
                  <a:pt x="14400" y="4572"/>
                </a:cubicBezTo>
                <a:cubicBezTo>
                  <a:pt x="14400" y="2686"/>
                  <a:pt x="14400" y="972"/>
                  <a:pt x="10304" y="286"/>
                </a:cubicBezTo>
                <a:cubicBezTo>
                  <a:pt x="6579" y="-571"/>
                  <a:pt x="2483" y="629"/>
                  <a:pt x="993" y="2172"/>
                </a:cubicBezTo>
                <a:cubicBezTo>
                  <a:pt x="-1241" y="4572"/>
                  <a:pt x="993" y="9543"/>
                  <a:pt x="993" y="12286"/>
                </a:cubicBezTo>
                <a:cubicBezTo>
                  <a:pt x="993" y="13829"/>
                  <a:pt x="-124" y="17257"/>
                  <a:pt x="1738" y="18629"/>
                </a:cubicBezTo>
                <a:cubicBezTo>
                  <a:pt x="5090" y="21029"/>
                  <a:pt x="12538" y="19486"/>
                  <a:pt x="15517" y="17600"/>
                </a:cubicBezTo>
                <a:cubicBezTo>
                  <a:pt x="20359" y="14343"/>
                  <a:pt x="17380" y="9029"/>
                  <a:pt x="18869" y="5258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5594" name="Group 34"/>
          <p:cNvGrpSpPr>
            <a:grpSpLocks/>
          </p:cNvGrpSpPr>
          <p:nvPr/>
        </p:nvGrpSpPr>
        <p:grpSpPr bwMode="auto">
          <a:xfrm>
            <a:off x="9110663" y="8535988"/>
            <a:ext cx="561975" cy="533400"/>
            <a:chOff x="3657600" y="5270500"/>
            <a:chExt cx="944563" cy="898525"/>
          </a:xfrm>
        </p:grpSpPr>
        <p:sp>
          <p:nvSpPr>
            <p:cNvPr id="65603" name="AutoShape 2"/>
            <p:cNvSpPr>
              <a:spLocks/>
            </p:cNvSpPr>
            <p:nvPr/>
          </p:nvSpPr>
          <p:spPr bwMode="auto">
            <a:xfrm>
              <a:off x="3657600" y="5270500"/>
              <a:ext cx="944563" cy="898525"/>
            </a:xfrm>
            <a:custGeom>
              <a:avLst/>
              <a:gdLst>
                <a:gd name="T0" fmla="*/ 5777947 w 20528"/>
                <a:gd name="T1" fmla="*/ 38898921 h 20755"/>
                <a:gd name="T2" fmla="*/ 9864167 w 20528"/>
                <a:gd name="T3" fmla="*/ 34869391 h 20755"/>
                <a:gd name="T4" fmla="*/ 7139301 w 20528"/>
                <a:gd name="T5" fmla="*/ 30288885 h 20755"/>
                <a:gd name="T6" fmla="*/ 328168 w 20528"/>
                <a:gd name="T7" fmla="*/ 20215057 h 20755"/>
                <a:gd name="T8" fmla="*/ 13755659 w 20528"/>
                <a:gd name="T9" fmla="*/ 980217 h 20755"/>
                <a:gd name="T10" fmla="*/ 37693113 w 20528"/>
                <a:gd name="T11" fmla="*/ 5926196 h 20755"/>
                <a:gd name="T12" fmla="*/ 43335504 w 20528"/>
                <a:gd name="T13" fmla="*/ 16550999 h 20755"/>
                <a:gd name="T14" fmla="*/ 38082662 w 20528"/>
                <a:gd name="T15" fmla="*/ 27724962 h 20755"/>
                <a:gd name="T16" fmla="*/ 22707332 w 20528"/>
                <a:gd name="T17" fmla="*/ 34685747 h 20755"/>
                <a:gd name="T18" fmla="*/ 14145209 w 20528"/>
                <a:gd name="T19" fmla="*/ 36335041 h 20755"/>
                <a:gd name="T20" fmla="*/ 6554931 w 20528"/>
                <a:gd name="T21" fmla="*/ 38533450 h 20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528"/>
                <a:gd name="T34" fmla="*/ 0 h 20755"/>
                <a:gd name="T35" fmla="*/ 20528 w 20528"/>
                <a:gd name="T36" fmla="*/ 20755 h 20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528" h="20755">
                  <a:moveTo>
                    <a:pt x="2729" y="20755"/>
                  </a:moveTo>
                  <a:cubicBezTo>
                    <a:pt x="3648" y="20657"/>
                    <a:pt x="4475" y="19582"/>
                    <a:pt x="4659" y="18605"/>
                  </a:cubicBezTo>
                  <a:cubicBezTo>
                    <a:pt x="4935" y="17334"/>
                    <a:pt x="4291" y="16943"/>
                    <a:pt x="3372" y="16161"/>
                  </a:cubicBezTo>
                  <a:cubicBezTo>
                    <a:pt x="1810" y="14891"/>
                    <a:pt x="523" y="12936"/>
                    <a:pt x="155" y="10786"/>
                  </a:cubicBezTo>
                  <a:cubicBezTo>
                    <a:pt x="-764" y="6192"/>
                    <a:pt x="2545" y="1989"/>
                    <a:pt x="6497" y="523"/>
                  </a:cubicBezTo>
                  <a:cubicBezTo>
                    <a:pt x="10174" y="-845"/>
                    <a:pt x="14770" y="621"/>
                    <a:pt x="17803" y="3162"/>
                  </a:cubicBezTo>
                  <a:cubicBezTo>
                    <a:pt x="19641" y="4824"/>
                    <a:pt x="20101" y="6388"/>
                    <a:pt x="20468" y="8831"/>
                  </a:cubicBezTo>
                  <a:cubicBezTo>
                    <a:pt x="20836" y="11372"/>
                    <a:pt x="19457" y="12838"/>
                    <a:pt x="17987" y="14793"/>
                  </a:cubicBezTo>
                  <a:cubicBezTo>
                    <a:pt x="16056" y="17530"/>
                    <a:pt x="13942" y="18409"/>
                    <a:pt x="10725" y="18507"/>
                  </a:cubicBezTo>
                  <a:cubicBezTo>
                    <a:pt x="9071" y="18605"/>
                    <a:pt x="8152" y="18507"/>
                    <a:pt x="6681" y="19387"/>
                  </a:cubicBezTo>
                  <a:cubicBezTo>
                    <a:pt x="5486" y="20071"/>
                    <a:pt x="4475" y="20462"/>
                    <a:pt x="3096" y="2056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04" name="AutoShape 1"/>
            <p:cNvSpPr>
              <a:spLocks/>
            </p:cNvSpPr>
            <p:nvPr/>
          </p:nvSpPr>
          <p:spPr bwMode="auto">
            <a:xfrm>
              <a:off x="3834606" y="5545137"/>
              <a:ext cx="381000" cy="304800"/>
            </a:xfrm>
            <a:custGeom>
              <a:avLst/>
              <a:gdLst>
                <a:gd name="T0" fmla="*/ 493033 w 21493"/>
                <a:gd name="T1" fmla="*/ 265005 h 20925"/>
                <a:gd name="T2" fmla="*/ 63798 w 21493"/>
                <a:gd name="T3" fmla="*/ 1037544 h 20925"/>
                <a:gd name="T4" fmla="*/ 24817 w 21493"/>
                <a:gd name="T5" fmla="*/ 1823235 h 20925"/>
                <a:gd name="T6" fmla="*/ 83280 w 21493"/>
                <a:gd name="T7" fmla="*/ 3394620 h 20925"/>
                <a:gd name="T8" fmla="*/ 1546353 w 21493"/>
                <a:gd name="T9" fmla="*/ 4402885 h 20925"/>
                <a:gd name="T10" fmla="*/ 4198817 w 21493"/>
                <a:gd name="T11" fmla="*/ 4428988 h 20925"/>
                <a:gd name="T12" fmla="*/ 6636983 w 21493"/>
                <a:gd name="T13" fmla="*/ 3813677 h 20925"/>
                <a:gd name="T14" fmla="*/ 6675947 w 21493"/>
                <a:gd name="T15" fmla="*/ 3027986 h 20925"/>
                <a:gd name="T16" fmla="*/ 6695428 w 21493"/>
                <a:gd name="T17" fmla="*/ 2203038 h 20925"/>
                <a:gd name="T18" fmla="*/ 6753873 w 21493"/>
                <a:gd name="T19" fmla="*/ 1391243 h 20925"/>
                <a:gd name="T20" fmla="*/ 6656465 w 21493"/>
                <a:gd name="T21" fmla="*/ 985134 h 20925"/>
                <a:gd name="T22" fmla="*/ 6597701 w 21493"/>
                <a:gd name="T23" fmla="*/ 592397 h 20925"/>
                <a:gd name="T24" fmla="*/ 4159854 w 21493"/>
                <a:gd name="T25" fmla="*/ 3175 h 20925"/>
                <a:gd name="T26" fmla="*/ 2131458 w 21493"/>
                <a:gd name="T27" fmla="*/ 16343 h 20925"/>
                <a:gd name="T28" fmla="*/ 493033 w 21493"/>
                <a:gd name="T29" fmla="*/ 291326 h 209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93"/>
                <a:gd name="T46" fmla="*/ 0 h 20925"/>
                <a:gd name="T47" fmla="*/ 21493 w 21493"/>
                <a:gd name="T48" fmla="*/ 20925 h 209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93" h="20925">
                  <a:moveTo>
                    <a:pt x="1569" y="1249"/>
                  </a:moveTo>
                  <a:cubicBezTo>
                    <a:pt x="1010" y="2545"/>
                    <a:pt x="328" y="3347"/>
                    <a:pt x="203" y="4890"/>
                  </a:cubicBezTo>
                  <a:cubicBezTo>
                    <a:pt x="79" y="6125"/>
                    <a:pt x="-107" y="7359"/>
                    <a:pt x="79" y="8593"/>
                  </a:cubicBezTo>
                  <a:cubicBezTo>
                    <a:pt x="452" y="11000"/>
                    <a:pt x="328" y="13469"/>
                    <a:pt x="265" y="15999"/>
                  </a:cubicBezTo>
                  <a:cubicBezTo>
                    <a:pt x="141" y="19146"/>
                    <a:pt x="1879" y="20566"/>
                    <a:pt x="4921" y="20751"/>
                  </a:cubicBezTo>
                  <a:cubicBezTo>
                    <a:pt x="7714" y="20936"/>
                    <a:pt x="10569" y="20813"/>
                    <a:pt x="13362" y="20874"/>
                  </a:cubicBezTo>
                  <a:cubicBezTo>
                    <a:pt x="16217" y="20936"/>
                    <a:pt x="20065" y="21368"/>
                    <a:pt x="21121" y="17974"/>
                  </a:cubicBezTo>
                  <a:cubicBezTo>
                    <a:pt x="21431" y="16863"/>
                    <a:pt x="21307" y="15382"/>
                    <a:pt x="21245" y="14271"/>
                  </a:cubicBezTo>
                  <a:cubicBezTo>
                    <a:pt x="21183" y="12913"/>
                    <a:pt x="21245" y="11741"/>
                    <a:pt x="21307" y="10383"/>
                  </a:cubicBezTo>
                  <a:cubicBezTo>
                    <a:pt x="21369" y="9087"/>
                    <a:pt x="21493" y="7791"/>
                    <a:pt x="21493" y="6557"/>
                  </a:cubicBezTo>
                  <a:cubicBezTo>
                    <a:pt x="21493" y="5878"/>
                    <a:pt x="21245" y="5322"/>
                    <a:pt x="21183" y="4643"/>
                  </a:cubicBezTo>
                  <a:cubicBezTo>
                    <a:pt x="21121" y="3965"/>
                    <a:pt x="21307" y="3471"/>
                    <a:pt x="20996" y="2792"/>
                  </a:cubicBezTo>
                  <a:cubicBezTo>
                    <a:pt x="19569" y="-47"/>
                    <a:pt x="15969" y="-47"/>
                    <a:pt x="13238" y="15"/>
                  </a:cubicBezTo>
                  <a:cubicBezTo>
                    <a:pt x="11065" y="77"/>
                    <a:pt x="8893" y="-47"/>
                    <a:pt x="6783" y="77"/>
                  </a:cubicBezTo>
                  <a:cubicBezTo>
                    <a:pt x="4734" y="138"/>
                    <a:pt x="3059" y="-232"/>
                    <a:pt x="1569" y="137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605" name="AutoShape 9"/>
            <p:cNvSpPr>
              <a:spLocks/>
            </p:cNvSpPr>
            <p:nvPr/>
          </p:nvSpPr>
          <p:spPr bwMode="auto">
            <a:xfrm rot="5597874" flipV="1">
              <a:off x="4196700" y="5595661"/>
              <a:ext cx="250918" cy="199002"/>
            </a:xfrm>
            <a:custGeom>
              <a:avLst/>
              <a:gdLst>
                <a:gd name="T0" fmla="*/ 1384533 w 21600"/>
                <a:gd name="T1" fmla="*/ 124616 h 20934"/>
                <a:gd name="T2" fmla="*/ 0 w 21600"/>
                <a:gd name="T3" fmla="*/ 1744267 h 20934"/>
                <a:gd name="T4" fmla="*/ 2914807 w 21600"/>
                <a:gd name="T5" fmla="*/ 1868788 h 20934"/>
                <a:gd name="T6" fmla="*/ 1493833 w 21600"/>
                <a:gd name="T7" fmla="*/ 0 h 209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0934"/>
                <a:gd name="T14" fmla="*/ 21600 w 21600"/>
                <a:gd name="T15" fmla="*/ 20934 h 209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0934">
                  <a:moveTo>
                    <a:pt x="10260" y="1379"/>
                  </a:moveTo>
                  <a:cubicBezTo>
                    <a:pt x="9180" y="7813"/>
                    <a:pt x="2701" y="14247"/>
                    <a:pt x="0" y="19302"/>
                  </a:cubicBezTo>
                  <a:cubicBezTo>
                    <a:pt x="7020" y="19761"/>
                    <a:pt x="14850" y="21600"/>
                    <a:pt x="21600" y="20680"/>
                  </a:cubicBezTo>
                  <a:cubicBezTo>
                    <a:pt x="17010" y="15166"/>
                    <a:pt x="14850" y="6434"/>
                    <a:pt x="1107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92" name="Rectangle 91">
            <a:hlinkClick r:id="rId17" action="ppaction://hlinksldjump"/>
          </p:cNvPr>
          <p:cNvSpPr/>
          <p:nvPr/>
        </p:nvSpPr>
        <p:spPr>
          <a:xfrm>
            <a:off x="7415213" y="8459788"/>
            <a:ext cx="7620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9015413" y="8459788"/>
            <a:ext cx="8382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8405813" y="8459788"/>
            <a:ext cx="5334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6" name="Picture 2" descr="http://a1.dspnimg.com/data/l/115737583265_sP3BeZQT_l.jpg"/>
          <p:cNvPicPr>
            <a:picLocks noChangeAspect="1" noChangeArrowheads="1"/>
          </p:cNvPicPr>
          <p:nvPr/>
        </p:nvPicPr>
        <p:blipFill>
          <a:blip r:embed="rId19" cstate="print"/>
          <a:srcRect l="15579" t="1357" r="16631" b="52940"/>
          <a:stretch>
            <a:fillRect/>
          </a:stretch>
        </p:blipFill>
        <p:spPr bwMode="auto">
          <a:xfrm>
            <a:off x="1166813" y="2668588"/>
            <a:ext cx="5081587" cy="513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2" descr="http://people.dsv.su.se/~patricd/Foto/Jag_fiskar.jpg"/>
          <p:cNvPicPr>
            <a:picLocks noChangeAspect="1" noChangeArrowheads="1"/>
          </p:cNvPicPr>
          <p:nvPr/>
        </p:nvPicPr>
        <p:blipFill>
          <a:blip r:embed="rId20" cstate="print"/>
          <a:srcRect l="33920" t="7430" r="7227" b="54073"/>
          <a:stretch>
            <a:fillRect/>
          </a:stretch>
        </p:blipFill>
        <p:spPr bwMode="auto">
          <a:xfrm>
            <a:off x="6805613" y="497205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" name="AutoShape 27"/>
          <p:cNvSpPr>
            <a:spLocks/>
          </p:cNvSpPr>
          <p:nvPr/>
        </p:nvSpPr>
        <p:spPr bwMode="auto">
          <a:xfrm>
            <a:off x="6748463" y="4972050"/>
            <a:ext cx="2895600" cy="2819400"/>
          </a:xfrm>
          <a:custGeom>
            <a:avLst/>
            <a:gdLst>
              <a:gd name="T0" fmla="*/ 2372113 w 21600"/>
              <a:gd name="T1" fmla="*/ 1526520 h 21528"/>
              <a:gd name="T2" fmla="*/ 107735484 w 21600"/>
              <a:gd name="T3" fmla="*/ 617497 h 21528"/>
              <a:gd name="T4" fmla="*/ 217052422 w 21600"/>
              <a:gd name="T5" fmla="*/ 600341 h 21528"/>
              <a:gd name="T6" fmla="*/ 385799014 w 21600"/>
              <a:gd name="T7" fmla="*/ 1526520 h 21528"/>
              <a:gd name="T8" fmla="*/ 385799014 w 21600"/>
              <a:gd name="T9" fmla="*/ 58675811 h 21528"/>
              <a:gd name="T10" fmla="*/ 385008355 w 21600"/>
              <a:gd name="T11" fmla="*/ 113955587 h 21528"/>
              <a:gd name="T12" fmla="*/ 385799014 w 21600"/>
              <a:gd name="T13" fmla="*/ 220861891 h 21528"/>
              <a:gd name="T14" fmla="*/ 387380601 w 21600"/>
              <a:gd name="T15" fmla="*/ 292744320 h 21528"/>
              <a:gd name="T16" fmla="*/ 388171260 w 21600"/>
              <a:gd name="T17" fmla="*/ 368314637 h 21528"/>
              <a:gd name="T18" fmla="*/ 272510515 w 21600"/>
              <a:gd name="T19" fmla="*/ 367405483 h 21528"/>
              <a:gd name="T20" fmla="*/ 168728763 w 21600"/>
              <a:gd name="T21" fmla="*/ 366479304 h 21528"/>
              <a:gd name="T22" fmla="*/ 0 w 21600"/>
              <a:gd name="T23" fmla="*/ 369240816 h 21528"/>
              <a:gd name="T24" fmla="*/ 790660 w 21600"/>
              <a:gd name="T25" fmla="*/ 139768810 h 21528"/>
              <a:gd name="T26" fmla="*/ 790660 w 21600"/>
              <a:gd name="T27" fmla="*/ 67886267 h 21528"/>
              <a:gd name="T28" fmla="*/ 790660 w 21600"/>
              <a:gd name="T29" fmla="*/ 600341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9" name="AutoShape 27"/>
          <p:cNvSpPr>
            <a:spLocks/>
          </p:cNvSpPr>
          <p:nvPr/>
        </p:nvSpPr>
        <p:spPr bwMode="auto">
          <a:xfrm>
            <a:off x="1090613" y="2609850"/>
            <a:ext cx="5181600" cy="5219700"/>
          </a:xfrm>
          <a:custGeom>
            <a:avLst/>
            <a:gdLst>
              <a:gd name="T0" fmla="*/ 7596081 w 21600"/>
              <a:gd name="T1" fmla="*/ 5232066 h 21528"/>
              <a:gd name="T2" fmla="*/ 344992362 w 21600"/>
              <a:gd name="T3" fmla="*/ 2116442 h 21528"/>
              <a:gd name="T4" fmla="*/ 695048778 w 21600"/>
              <a:gd name="T5" fmla="*/ 2057524 h 21528"/>
              <a:gd name="T6" fmla="*/ 1235411498 w 21600"/>
              <a:gd name="T7" fmla="*/ 5232066 h 21528"/>
              <a:gd name="T8" fmla="*/ 1235411498 w 21600"/>
              <a:gd name="T9" fmla="*/ 201111431 h 21528"/>
              <a:gd name="T10" fmla="*/ 1232880192 w 21600"/>
              <a:gd name="T11" fmla="*/ 390583041 h 21528"/>
              <a:gd name="T12" fmla="*/ 1235411498 w 21600"/>
              <a:gd name="T13" fmla="*/ 757004369 h 21528"/>
              <a:gd name="T14" fmla="*/ 1240476031 w 21600"/>
              <a:gd name="T15" fmla="*/ 1003381975 h 21528"/>
              <a:gd name="T16" fmla="*/ 1243008297 w 21600"/>
              <a:gd name="T17" fmla="*/ 1262398341 h 21528"/>
              <a:gd name="T18" fmla="*/ 872637498 w 21600"/>
              <a:gd name="T19" fmla="*/ 1259283203 h 21528"/>
              <a:gd name="T20" fmla="*/ 540305627 w 21600"/>
              <a:gd name="T21" fmla="*/ 1256108905 h 21528"/>
              <a:gd name="T22" fmla="*/ 0 w 21600"/>
              <a:gd name="T23" fmla="*/ 1265573608 h 21528"/>
              <a:gd name="T24" fmla="*/ 2532027 w 21600"/>
              <a:gd name="T25" fmla="*/ 479057748 h 21528"/>
              <a:gd name="T26" fmla="*/ 2532027 w 21600"/>
              <a:gd name="T27" fmla="*/ 232680081 h 21528"/>
              <a:gd name="T28" fmla="*/ 2532027 w 21600"/>
              <a:gd name="T29" fmla="*/ 205752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319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0" fill="hold">
                      <p:stCondLst>
                        <p:cond delay="0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450" decel="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45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45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45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348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9" fill="hold">
                      <p:stCondLst>
                        <p:cond delay="0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" decel="100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" decel="100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" decel="100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" decel="100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4" grpId="2" animBg="1"/>
      <p:bldP spid="74" grpId="3" animBg="1"/>
      <p:bldP spid="74" grpId="4" animBg="1"/>
      <p:bldP spid="74" grpId="5" animBg="1"/>
      <p:bldP spid="74" grpId="6" animBg="1"/>
      <p:bldP spid="74" grpId="7" animBg="1"/>
      <p:bldP spid="74" grpId="8" animBg="1"/>
      <p:bldP spid="74" grpId="9" animBg="1"/>
      <p:bldP spid="75" grpId="0" animBg="1"/>
      <p:bldP spid="75" grpId="1" animBg="1"/>
      <p:bldP spid="75" grpId="2" animBg="1"/>
      <p:bldP spid="75" grpId="3" animBg="1"/>
      <p:bldP spid="75" grpId="4" animBg="1"/>
      <p:bldP spid="75" grpId="5" animBg="1"/>
      <p:bldP spid="75" grpId="6" animBg="1"/>
      <p:bldP spid="75" grpId="7" animBg="1"/>
      <p:bldP spid="75" grpId="8" animBg="1"/>
      <p:bldP spid="75" grpId="9" animBg="1"/>
      <p:bldP spid="76" grpId="0" animBg="1"/>
      <p:bldP spid="76" grpId="1" animBg="1"/>
      <p:bldP spid="76" grpId="2" animBg="1"/>
      <p:bldP spid="76" grpId="3" animBg="1"/>
      <p:bldP spid="76" grpId="4" animBg="1"/>
      <p:bldP spid="76" grpId="5" animBg="1"/>
      <p:bldP spid="76" grpId="6" animBg="1"/>
      <p:bldP spid="76" grpId="7" animBg="1"/>
      <p:bldP spid="76" grpId="8" animBg="1"/>
      <p:bldP spid="76" grpId="9" animBg="1"/>
      <p:bldP spid="77" grpId="0" animBg="1"/>
      <p:bldP spid="77" grpId="1" animBg="1"/>
      <p:bldP spid="77" grpId="2" animBg="1"/>
      <p:bldP spid="77" grpId="3" animBg="1"/>
      <p:bldP spid="77" grpId="4" animBg="1"/>
      <p:bldP spid="77" grpId="5" animBg="1"/>
      <p:bldP spid="77" grpId="6" animBg="1"/>
      <p:bldP spid="77" grpId="7" animBg="1"/>
      <p:bldP spid="77" grpId="8" animBg="1"/>
      <p:bldP spid="77" grpId="9" animBg="1"/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8" grpId="6" animBg="1"/>
      <p:bldP spid="78" grpId="7" animBg="1"/>
      <p:bldP spid="78" grpId="8" animBg="1"/>
      <p:bldP spid="78" grpId="9" animBg="1"/>
      <p:bldP spid="79" grpId="0" animBg="1"/>
      <p:bldP spid="79" grpId="1" animBg="1"/>
      <p:bldP spid="79" grpId="2" animBg="1"/>
      <p:bldP spid="79" grpId="3" animBg="1"/>
      <p:bldP spid="79" grpId="4" animBg="1"/>
      <p:bldP spid="79" grpId="5" animBg="1"/>
      <p:bldP spid="79" grpId="6" animBg="1"/>
      <p:bldP spid="79" grpId="7" animBg="1"/>
      <p:bldP spid="79" grpId="8" animBg="1"/>
      <p:bldP spid="79" grpId="9" animBg="1"/>
      <p:bldP spid="80" grpId="0" animBg="1"/>
      <p:bldP spid="80" grpId="1" animBg="1"/>
      <p:bldP spid="80" grpId="2" animBg="1"/>
      <p:bldP spid="80" grpId="3" animBg="1"/>
      <p:bldP spid="80" grpId="4" animBg="1"/>
      <p:bldP spid="80" grpId="5" animBg="1"/>
      <p:bldP spid="80" grpId="6" animBg="1"/>
      <p:bldP spid="80" grpId="7" animBg="1"/>
      <p:bldP spid="80" grpId="8" animBg="1"/>
      <p:bldP spid="80" grpId="9" animBg="1"/>
      <p:bldP spid="81" grpId="0" animBg="1"/>
      <p:bldP spid="81" grpId="1" animBg="1"/>
      <p:bldP spid="81" grpId="2" animBg="1"/>
      <p:bldP spid="81" grpId="3" animBg="1"/>
      <p:bldP spid="81" grpId="4" animBg="1"/>
      <p:bldP spid="81" grpId="5" animBg="1"/>
      <p:bldP spid="81" grpId="6" animBg="1"/>
      <p:bldP spid="81" grpId="7" animBg="1"/>
      <p:bldP spid="81" grpId="8" animBg="1"/>
      <p:bldP spid="81" grpId="9" animBg="1"/>
      <p:bldP spid="82" grpId="0" animBg="1"/>
      <p:bldP spid="82" grpId="1" animBg="1"/>
      <p:bldP spid="82" grpId="2" animBg="1"/>
      <p:bldP spid="82" grpId="3" animBg="1"/>
      <p:bldP spid="82" grpId="4" animBg="1"/>
      <p:bldP spid="82" grpId="5" animBg="1"/>
      <p:bldP spid="82" grpId="6" animBg="1"/>
      <p:bldP spid="82" grpId="7" animBg="1"/>
      <p:bldP spid="82" grpId="8" animBg="1"/>
      <p:bldP spid="82" grpId="9" animBg="1"/>
      <p:bldP spid="83" grpId="0" animBg="1"/>
      <p:bldP spid="83" grpId="1" animBg="1"/>
      <p:bldP spid="83" grpId="2" animBg="1"/>
      <p:bldP spid="83" grpId="3" animBg="1"/>
      <p:bldP spid="83" grpId="4" animBg="1"/>
      <p:bldP spid="83" grpId="5" animBg="1"/>
      <p:bldP spid="83" grpId="6" animBg="1"/>
      <p:bldP spid="83" grpId="7" animBg="1"/>
      <p:bldP spid="83" grpId="8" animBg="1"/>
      <p:bldP spid="94" grpId="0" animBg="1"/>
      <p:bldP spid="94" grpId="1" animBg="1"/>
      <p:bldP spid="98" grpId="0" animBg="1"/>
      <p:bldP spid="98" grpId="1" animBg="1"/>
      <p:bldP spid="99" grpId="0" animBg="1"/>
      <p:bldP spid="99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66616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17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18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19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20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21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22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66623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66563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Partners</a:t>
            </a:r>
          </a:p>
        </p:txBody>
      </p:sp>
      <p:sp>
        <p:nvSpPr>
          <p:cNvPr id="66564" name="AutoShape 27"/>
          <p:cNvSpPr>
            <a:spLocks/>
          </p:cNvSpPr>
          <p:nvPr/>
        </p:nvSpPr>
        <p:spPr bwMode="auto">
          <a:xfrm>
            <a:off x="557213" y="22113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565" name="AutoShape 27"/>
          <p:cNvSpPr>
            <a:spLocks/>
          </p:cNvSpPr>
          <p:nvPr/>
        </p:nvSpPr>
        <p:spPr bwMode="auto">
          <a:xfrm>
            <a:off x="4824413" y="22113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566" name="AutoShape 27"/>
          <p:cNvSpPr>
            <a:spLocks/>
          </p:cNvSpPr>
          <p:nvPr/>
        </p:nvSpPr>
        <p:spPr bwMode="auto">
          <a:xfrm>
            <a:off x="8863013" y="22113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567" name="AutoShape 27"/>
          <p:cNvSpPr>
            <a:spLocks/>
          </p:cNvSpPr>
          <p:nvPr/>
        </p:nvSpPr>
        <p:spPr bwMode="auto">
          <a:xfrm>
            <a:off x="557213" y="56403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568" name="AutoShape 27"/>
          <p:cNvSpPr>
            <a:spLocks/>
          </p:cNvSpPr>
          <p:nvPr/>
        </p:nvSpPr>
        <p:spPr bwMode="auto">
          <a:xfrm>
            <a:off x="4824413" y="56403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569" name="AutoShape 27"/>
          <p:cNvSpPr>
            <a:spLocks/>
          </p:cNvSpPr>
          <p:nvPr/>
        </p:nvSpPr>
        <p:spPr bwMode="auto">
          <a:xfrm>
            <a:off x="8863013" y="56403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570" name="TextBox 17"/>
          <p:cNvSpPr txBox="1">
            <a:spLocks noChangeArrowheads="1"/>
          </p:cNvSpPr>
          <p:nvPr/>
        </p:nvSpPr>
        <p:spPr bwMode="auto">
          <a:xfrm>
            <a:off x="557213" y="4573588"/>
            <a:ext cx="3352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ACME HQ</a:t>
            </a:r>
          </a:p>
        </p:txBody>
      </p:sp>
      <p:sp>
        <p:nvSpPr>
          <p:cNvPr id="66571" name="TextBox 18"/>
          <p:cNvSpPr txBox="1">
            <a:spLocks noChangeArrowheads="1"/>
          </p:cNvSpPr>
          <p:nvPr/>
        </p:nvSpPr>
        <p:spPr bwMode="auto">
          <a:xfrm>
            <a:off x="4824413" y="4573588"/>
            <a:ext cx="3352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ACME </a:t>
            </a:r>
            <a:r>
              <a:rPr lang="nl-NL">
                <a:latin typeface="Calibri" pitchFamily="34" charset="0"/>
              </a:rPr>
              <a:t>Östermalm</a:t>
            </a:r>
            <a:endParaRPr lang="en-US">
              <a:latin typeface="Calibri" pitchFamily="34" charset="0"/>
            </a:endParaRPr>
          </a:p>
        </p:txBody>
      </p:sp>
      <p:sp>
        <p:nvSpPr>
          <p:cNvPr id="66572" name="TextBox 19"/>
          <p:cNvSpPr txBox="1">
            <a:spLocks noChangeArrowheads="1"/>
          </p:cNvSpPr>
          <p:nvPr/>
        </p:nvSpPr>
        <p:spPr bwMode="auto">
          <a:xfrm>
            <a:off x="8863013" y="4573588"/>
            <a:ext cx="3352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ACME Solna</a:t>
            </a:r>
          </a:p>
        </p:txBody>
      </p:sp>
      <p:sp>
        <p:nvSpPr>
          <p:cNvPr id="66573" name="TextBox 20"/>
          <p:cNvSpPr txBox="1">
            <a:spLocks noChangeArrowheads="1"/>
          </p:cNvSpPr>
          <p:nvPr/>
        </p:nvSpPr>
        <p:spPr bwMode="auto">
          <a:xfrm>
            <a:off x="557213" y="8078788"/>
            <a:ext cx="3352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ACME Farsta</a:t>
            </a:r>
          </a:p>
        </p:txBody>
      </p:sp>
      <p:sp>
        <p:nvSpPr>
          <p:cNvPr id="66574" name="TextBox 21"/>
          <p:cNvSpPr txBox="1">
            <a:spLocks noChangeArrowheads="1"/>
          </p:cNvSpPr>
          <p:nvPr/>
        </p:nvSpPr>
        <p:spPr bwMode="auto">
          <a:xfrm>
            <a:off x="4824413" y="8078788"/>
            <a:ext cx="3352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ACME Sundyburg</a:t>
            </a:r>
          </a:p>
        </p:txBody>
      </p:sp>
      <p:sp>
        <p:nvSpPr>
          <p:cNvPr id="66575" name="TextBox 22"/>
          <p:cNvSpPr txBox="1">
            <a:spLocks noChangeArrowheads="1"/>
          </p:cNvSpPr>
          <p:nvPr/>
        </p:nvSpPr>
        <p:spPr bwMode="auto">
          <a:xfrm>
            <a:off x="8863013" y="8078788"/>
            <a:ext cx="3352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ACME Kista</a:t>
            </a:r>
          </a:p>
        </p:txBody>
      </p:sp>
      <p:pic>
        <p:nvPicPr>
          <p:cNvPr id="6657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013" y="2325688"/>
            <a:ext cx="27432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213" y="2268538"/>
            <a:ext cx="2779712" cy="219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12275" y="2401888"/>
            <a:ext cx="254158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9" name="Picture 5"/>
          <p:cNvPicPr>
            <a:picLocks noChangeAspect="1" noChangeArrowheads="1"/>
          </p:cNvPicPr>
          <p:nvPr/>
        </p:nvPicPr>
        <p:blipFill>
          <a:blip r:embed="rId5" cstate="print"/>
          <a:srcRect t="12132"/>
          <a:stretch>
            <a:fillRect/>
          </a:stretch>
        </p:blipFill>
        <p:spPr bwMode="auto">
          <a:xfrm>
            <a:off x="784225" y="5868988"/>
            <a:ext cx="2801938" cy="19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8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0163" y="5868988"/>
            <a:ext cx="281940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8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77363" y="5773738"/>
            <a:ext cx="2514600" cy="204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29">
            <a:hlinkClick r:id="rId8" action="ppaction://hlinksldjump"/>
          </p:cNvPr>
          <p:cNvSpPr/>
          <p:nvPr/>
        </p:nvSpPr>
        <p:spPr>
          <a:xfrm>
            <a:off x="557213" y="2211388"/>
            <a:ext cx="3352800" cy="2819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ectangle 30">
            <a:hlinkClick r:id="rId9" action="ppaction://hlinksldjump"/>
          </p:cNvPr>
          <p:cNvSpPr/>
          <p:nvPr/>
        </p:nvSpPr>
        <p:spPr>
          <a:xfrm>
            <a:off x="4824413" y="2211388"/>
            <a:ext cx="3352800" cy="2819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Rectangle 31">
            <a:hlinkClick r:id="rId10" action="ppaction://hlinksldjump"/>
          </p:cNvPr>
          <p:cNvSpPr/>
          <p:nvPr/>
        </p:nvSpPr>
        <p:spPr>
          <a:xfrm>
            <a:off x="8863013" y="2211388"/>
            <a:ext cx="3352800" cy="2819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>
            <a:hlinkClick r:id="rId11" action="ppaction://hlinksldjump"/>
          </p:cNvPr>
          <p:cNvSpPr/>
          <p:nvPr/>
        </p:nvSpPr>
        <p:spPr>
          <a:xfrm>
            <a:off x="8863013" y="5640388"/>
            <a:ext cx="3352800" cy="2819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Rectangle 33">
            <a:hlinkClick r:id="rId12" action="ppaction://hlinksldjump"/>
          </p:cNvPr>
          <p:cNvSpPr/>
          <p:nvPr/>
        </p:nvSpPr>
        <p:spPr>
          <a:xfrm>
            <a:off x="557213" y="5640388"/>
            <a:ext cx="3352800" cy="2819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4824413" y="5640388"/>
            <a:ext cx="3352800" cy="2819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66612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13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14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15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66600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01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66602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66603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66604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66605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66606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66607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66608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66609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10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611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54">
            <a:hlinkClick r:id="rId1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6" name="Rectangle 55">
            <a:hlinkClick r:id="rId1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7" name="Rectangle 56">
            <a:hlinkClick r:id="rId1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8" name="Rectangle 57">
            <a:hlinkClick r:id="rId1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9" name="Rectangle 58">
            <a:hlinkClick r:id="rId1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0" name="Rectangle 59">
            <a:hlinkClick r:id="rId1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>
            <a:hlinkClick r:id="rId2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2" name="Rectangle 61">
            <a:hlinkClick r:id="rId2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3" name="Rectangle 62">
            <a:hlinkClick r:id="rId2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  <p:bldP spid="55" grpId="9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6" grpId="6" animBg="1"/>
      <p:bldP spid="56" grpId="7" animBg="1"/>
      <p:bldP spid="56" grpId="8" animBg="1"/>
      <p:bldP spid="56" grpId="9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  <p:bldP spid="57" grpId="7" animBg="1"/>
      <p:bldP spid="57" grpId="8" animBg="1"/>
      <p:bldP spid="57" grpId="9" animBg="1"/>
      <p:bldP spid="58" grpId="0" animBg="1"/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8" grpId="7" animBg="1"/>
      <p:bldP spid="58" grpId="8" animBg="1"/>
      <p:bldP spid="58" grpId="9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62" grpId="7" animBg="1"/>
      <p:bldP spid="62" grpId="8" animBg="1"/>
      <p:bldP spid="62" grpId="9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3" grpId="6" animBg="1"/>
      <p:bldP spid="63" grpId="7" animBg="1"/>
      <p:bldP spid="63" grpId="8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67631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32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33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34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35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36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37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67638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pic>
        <p:nvPicPr>
          <p:cNvPr id="67587" name="Picture 2" descr="http://a1.dspnimg.com/data/l/115737583265_sP3BeZQT_l.jpg"/>
          <p:cNvPicPr>
            <a:picLocks noChangeAspect="1" noChangeArrowheads="1"/>
          </p:cNvPicPr>
          <p:nvPr/>
        </p:nvPicPr>
        <p:blipFill>
          <a:blip r:embed="rId2" cstate="print"/>
          <a:srcRect l="11589" r="8536" b="42497"/>
          <a:stretch>
            <a:fillRect/>
          </a:stretch>
        </p:blipFill>
        <p:spPr bwMode="auto">
          <a:xfrm>
            <a:off x="1700213" y="2159000"/>
            <a:ext cx="3581400" cy="355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7589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7590" name="TextBox 13"/>
          <p:cNvSpPr txBox="1">
            <a:spLocks noChangeArrowheads="1"/>
          </p:cNvSpPr>
          <p:nvPr/>
        </p:nvSpPr>
        <p:spPr bwMode="auto">
          <a:xfrm>
            <a:off x="1243013" y="60975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Vera Planet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67591" name="TextBox 14"/>
          <p:cNvSpPr txBox="1">
            <a:spLocks noChangeArrowheads="1"/>
          </p:cNvSpPr>
          <p:nvPr/>
        </p:nvSpPr>
        <p:spPr bwMode="auto">
          <a:xfrm>
            <a:off x="1243013" y="69357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070 – 483 25 77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67592" name="TextBox 15"/>
          <p:cNvSpPr txBox="1">
            <a:spLocks noChangeArrowheads="1"/>
          </p:cNvSpPr>
          <p:nvPr/>
        </p:nvSpPr>
        <p:spPr bwMode="auto">
          <a:xfrm>
            <a:off x="1547813" y="7773988"/>
            <a:ext cx="29718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Online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67593" name="AutoShape 20"/>
          <p:cNvSpPr>
            <a:spLocks/>
          </p:cNvSpPr>
          <p:nvPr/>
        </p:nvSpPr>
        <p:spPr bwMode="auto">
          <a:xfrm>
            <a:off x="1376363" y="8021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7594" name="AutoShape 2"/>
          <p:cNvSpPr>
            <a:spLocks/>
          </p:cNvSpPr>
          <p:nvPr/>
        </p:nvSpPr>
        <p:spPr bwMode="auto">
          <a:xfrm>
            <a:off x="4824413" y="7850188"/>
            <a:ext cx="561975" cy="457200"/>
          </a:xfrm>
          <a:custGeom>
            <a:avLst/>
            <a:gdLst>
              <a:gd name="T0" fmla="*/ 2045235 w 20528"/>
              <a:gd name="T1" fmla="*/ 10071396 h 20755"/>
              <a:gd name="T2" fmla="*/ 3491674 w 20528"/>
              <a:gd name="T3" fmla="*/ 9028108 h 20755"/>
              <a:gd name="T4" fmla="*/ 2527135 w 20528"/>
              <a:gd name="T5" fmla="*/ 7842142 h 20755"/>
              <a:gd name="T6" fmla="*/ 116156 w 20528"/>
              <a:gd name="T7" fmla="*/ 5233932 h 20755"/>
              <a:gd name="T8" fmla="*/ 4869154 w 20528"/>
              <a:gd name="T9" fmla="*/ 253789 h 20755"/>
              <a:gd name="T10" fmla="*/ 13342388 w 20528"/>
              <a:gd name="T11" fmla="*/ 1534368 h 20755"/>
              <a:gd name="T12" fmla="*/ 15339663 w 20528"/>
              <a:gd name="T13" fmla="*/ 4285256 h 20755"/>
              <a:gd name="T14" fmla="*/ 13480308 w 20528"/>
              <a:gd name="T15" fmla="*/ 7178315 h 20755"/>
              <a:gd name="T16" fmla="*/ 8037820 w 20528"/>
              <a:gd name="T17" fmla="*/ 8980548 h 20755"/>
              <a:gd name="T18" fmla="*/ 5007047 w 20528"/>
              <a:gd name="T19" fmla="*/ 9407569 h 20755"/>
              <a:gd name="T20" fmla="*/ 2320282 w 20528"/>
              <a:gd name="T21" fmla="*/ 9976762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7595" name="AutoShape 57"/>
          <p:cNvSpPr>
            <a:spLocks/>
          </p:cNvSpPr>
          <p:nvPr/>
        </p:nvSpPr>
        <p:spPr bwMode="auto">
          <a:xfrm rot="-5400000">
            <a:off x="4739482" y="7630319"/>
            <a:ext cx="703262" cy="838200"/>
          </a:xfrm>
          <a:custGeom>
            <a:avLst/>
            <a:gdLst>
              <a:gd name="T0" fmla="*/ 3069256 w 20680"/>
              <a:gd name="T1" fmla="*/ 107546 h 20607"/>
              <a:gd name="T2" fmla="*/ 15089593 w 20680"/>
              <a:gd name="T3" fmla="*/ 107546 h 20607"/>
              <a:gd name="T4" fmla="*/ 23541049 w 20680"/>
              <a:gd name="T5" fmla="*/ 7193746 h 20607"/>
              <a:gd name="T6" fmla="*/ 23728393 w 20680"/>
              <a:gd name="T7" fmla="*/ 24754580 h 20607"/>
              <a:gd name="T8" fmla="*/ 15840125 w 20680"/>
              <a:gd name="T9" fmla="*/ 33996579 h 20607"/>
              <a:gd name="T10" fmla="*/ 6449606 w 20680"/>
              <a:gd name="T11" fmla="*/ 33996579 h 20607"/>
              <a:gd name="T12" fmla="*/ 439471 w 20680"/>
              <a:gd name="T13" fmla="*/ 27525842 h 20607"/>
              <a:gd name="T14" fmla="*/ 2130224 w 20680"/>
              <a:gd name="T15" fmla="*/ 415297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Rectangle 22">
            <a:hlinkClick r:id="rId3" action="ppaction://hlinksldjump"/>
          </p:cNvPr>
          <p:cNvSpPr/>
          <p:nvPr/>
        </p:nvSpPr>
        <p:spPr>
          <a:xfrm>
            <a:off x="4595813" y="7621588"/>
            <a:ext cx="990600" cy="838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597" name="AutoShape 24"/>
          <p:cNvSpPr>
            <a:spLocks/>
          </p:cNvSpPr>
          <p:nvPr/>
        </p:nvSpPr>
        <p:spPr bwMode="auto">
          <a:xfrm>
            <a:off x="6577013" y="1830388"/>
            <a:ext cx="76200" cy="71628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7598" name="TextBox 26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ACME HQ</a:t>
            </a:r>
          </a:p>
        </p:txBody>
      </p:sp>
      <p:sp>
        <p:nvSpPr>
          <p:cNvPr id="67599" name="AutoShape 27"/>
          <p:cNvSpPr>
            <a:spLocks/>
          </p:cNvSpPr>
          <p:nvPr/>
        </p:nvSpPr>
        <p:spPr bwMode="auto">
          <a:xfrm>
            <a:off x="8329613" y="19827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760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34413" y="2097088"/>
            <a:ext cx="27432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601" name="TextBox 29"/>
          <p:cNvSpPr txBox="1">
            <a:spLocks noChangeArrowheads="1"/>
          </p:cNvSpPr>
          <p:nvPr/>
        </p:nvSpPr>
        <p:spPr bwMode="auto">
          <a:xfrm>
            <a:off x="7643813" y="4654550"/>
            <a:ext cx="4724400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Valhallavägen 12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Stockholm, 98732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070 – 752 86 73</a:t>
            </a:r>
          </a:p>
          <a:p>
            <a:pPr>
              <a:lnSpc>
                <a:spcPct val="125000"/>
              </a:lnSpc>
            </a:pPr>
            <a:r>
              <a:rPr lang="nl-NL" sz="1800">
                <a:latin typeface="Myriad Pro" pitchFamily="34" charset="0"/>
              </a:rPr>
              <a:t/>
            </a:r>
            <a:br>
              <a:rPr lang="nl-NL" sz="1800">
                <a:latin typeface="Myriad Pro" pitchFamily="34" charset="0"/>
              </a:rPr>
            </a:br>
            <a:r>
              <a:rPr lang="nl-NL" sz="3500">
                <a:latin typeface="Myriad Pro" pitchFamily="34" charset="0"/>
              </a:rPr>
              <a:t>Mon - Fri:   09:00 – 21:00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Sat – Sun:  09:00 – 18:00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31" name="Rectangle 30">
            <a:hlinkClick r:id="rId5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67627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28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29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30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67615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16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67617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67618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67619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67620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67621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67622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67623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67624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25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626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>
            <a:hlinkClick r:id="rId6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9" name="Rectangle 48">
            <a:hlinkClick r:id="rId8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0" name="Rectangle 49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1" name="Rectangle 50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3" name="Rectangle 52">
            <a:hlinkClick r:id="rId11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12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13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7" animBg="1"/>
      <p:bldP spid="46" grpId="8" animBg="1"/>
      <p:bldP spid="46" grpId="9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7" grpId="6" animBg="1"/>
      <p:bldP spid="47" grpId="7" animBg="1"/>
      <p:bldP spid="47" grpId="8" animBg="1"/>
      <p:bldP spid="47" grpId="9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49" grpId="7" animBg="1"/>
      <p:bldP spid="49" grpId="8" animBg="1"/>
      <p:bldP spid="49" grpId="9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  <p:bldP spid="50" grpId="8" animBg="1"/>
      <p:bldP spid="50" grpId="9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1" grpId="8" animBg="1"/>
      <p:bldP spid="51" grpId="9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0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68655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56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57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58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59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60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61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68662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68611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612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613" name="TextBox 13"/>
          <p:cNvSpPr txBox="1">
            <a:spLocks noChangeArrowheads="1"/>
          </p:cNvSpPr>
          <p:nvPr/>
        </p:nvSpPr>
        <p:spPr bwMode="auto">
          <a:xfrm>
            <a:off x="1243013" y="60975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Nicky Fer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68614" name="TextBox 14"/>
          <p:cNvSpPr txBox="1">
            <a:spLocks noChangeArrowheads="1"/>
          </p:cNvSpPr>
          <p:nvPr/>
        </p:nvSpPr>
        <p:spPr bwMode="auto">
          <a:xfrm>
            <a:off x="1243013" y="69357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070 – 483 25 77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68615" name="TextBox 15"/>
          <p:cNvSpPr txBox="1">
            <a:spLocks noChangeArrowheads="1"/>
          </p:cNvSpPr>
          <p:nvPr/>
        </p:nvSpPr>
        <p:spPr bwMode="auto">
          <a:xfrm>
            <a:off x="1547813" y="7773988"/>
            <a:ext cx="29718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Offline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68616" name="AutoShape 2"/>
          <p:cNvSpPr>
            <a:spLocks/>
          </p:cNvSpPr>
          <p:nvPr/>
        </p:nvSpPr>
        <p:spPr bwMode="auto">
          <a:xfrm>
            <a:off x="4824413" y="7850188"/>
            <a:ext cx="561975" cy="457200"/>
          </a:xfrm>
          <a:custGeom>
            <a:avLst/>
            <a:gdLst>
              <a:gd name="T0" fmla="*/ 2045235 w 20528"/>
              <a:gd name="T1" fmla="*/ 10071396 h 20755"/>
              <a:gd name="T2" fmla="*/ 3491674 w 20528"/>
              <a:gd name="T3" fmla="*/ 9028108 h 20755"/>
              <a:gd name="T4" fmla="*/ 2527135 w 20528"/>
              <a:gd name="T5" fmla="*/ 7842142 h 20755"/>
              <a:gd name="T6" fmla="*/ 116156 w 20528"/>
              <a:gd name="T7" fmla="*/ 5233932 h 20755"/>
              <a:gd name="T8" fmla="*/ 4869154 w 20528"/>
              <a:gd name="T9" fmla="*/ 253789 h 20755"/>
              <a:gd name="T10" fmla="*/ 13342388 w 20528"/>
              <a:gd name="T11" fmla="*/ 1534368 h 20755"/>
              <a:gd name="T12" fmla="*/ 15339663 w 20528"/>
              <a:gd name="T13" fmla="*/ 4285256 h 20755"/>
              <a:gd name="T14" fmla="*/ 13480308 w 20528"/>
              <a:gd name="T15" fmla="*/ 7178315 h 20755"/>
              <a:gd name="T16" fmla="*/ 8037820 w 20528"/>
              <a:gd name="T17" fmla="*/ 8980548 h 20755"/>
              <a:gd name="T18" fmla="*/ 5007047 w 20528"/>
              <a:gd name="T19" fmla="*/ 9407569 h 20755"/>
              <a:gd name="T20" fmla="*/ 2320282 w 20528"/>
              <a:gd name="T21" fmla="*/ 9976762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617" name="AutoShape 57"/>
          <p:cNvSpPr>
            <a:spLocks/>
          </p:cNvSpPr>
          <p:nvPr/>
        </p:nvSpPr>
        <p:spPr bwMode="auto">
          <a:xfrm rot="-5400000">
            <a:off x="4739482" y="7630319"/>
            <a:ext cx="703262" cy="838200"/>
          </a:xfrm>
          <a:custGeom>
            <a:avLst/>
            <a:gdLst>
              <a:gd name="T0" fmla="*/ 3069256 w 20680"/>
              <a:gd name="T1" fmla="*/ 107546 h 20607"/>
              <a:gd name="T2" fmla="*/ 15089593 w 20680"/>
              <a:gd name="T3" fmla="*/ 107546 h 20607"/>
              <a:gd name="T4" fmla="*/ 23541049 w 20680"/>
              <a:gd name="T5" fmla="*/ 7193746 h 20607"/>
              <a:gd name="T6" fmla="*/ 23728393 w 20680"/>
              <a:gd name="T7" fmla="*/ 24754580 h 20607"/>
              <a:gd name="T8" fmla="*/ 15840125 w 20680"/>
              <a:gd name="T9" fmla="*/ 33996579 h 20607"/>
              <a:gd name="T10" fmla="*/ 6449606 w 20680"/>
              <a:gd name="T11" fmla="*/ 33996579 h 20607"/>
              <a:gd name="T12" fmla="*/ 439471 w 20680"/>
              <a:gd name="T13" fmla="*/ 27525842 h 20607"/>
              <a:gd name="T14" fmla="*/ 2130224 w 20680"/>
              <a:gd name="T15" fmla="*/ 415297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Rectangle 22">
            <a:hlinkClick r:id="rId2" action="ppaction://hlinksldjump"/>
          </p:cNvPr>
          <p:cNvSpPr/>
          <p:nvPr/>
        </p:nvSpPr>
        <p:spPr>
          <a:xfrm>
            <a:off x="4595813" y="7621588"/>
            <a:ext cx="990600" cy="838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619" name="AutoShape 24"/>
          <p:cNvSpPr>
            <a:spLocks/>
          </p:cNvSpPr>
          <p:nvPr/>
        </p:nvSpPr>
        <p:spPr bwMode="auto">
          <a:xfrm>
            <a:off x="6577013" y="1830388"/>
            <a:ext cx="76200" cy="71628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620" name="TextBox 26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ACME Östermalm</a:t>
            </a:r>
          </a:p>
        </p:txBody>
      </p:sp>
      <p:sp>
        <p:nvSpPr>
          <p:cNvPr id="68621" name="AutoShape 27"/>
          <p:cNvSpPr>
            <a:spLocks/>
          </p:cNvSpPr>
          <p:nvPr/>
        </p:nvSpPr>
        <p:spPr bwMode="auto">
          <a:xfrm>
            <a:off x="8329613" y="19827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622" name="TextBox 29"/>
          <p:cNvSpPr txBox="1">
            <a:spLocks noChangeArrowheads="1"/>
          </p:cNvSpPr>
          <p:nvPr/>
        </p:nvSpPr>
        <p:spPr bwMode="auto">
          <a:xfrm>
            <a:off x="7643813" y="4654550"/>
            <a:ext cx="4724400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Shallavägen 12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Stockholm, 98732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070 – 752 86 73</a:t>
            </a:r>
          </a:p>
          <a:p>
            <a:pPr>
              <a:lnSpc>
                <a:spcPct val="125000"/>
              </a:lnSpc>
            </a:pPr>
            <a:r>
              <a:rPr lang="nl-NL" sz="1800">
                <a:latin typeface="Myriad Pro" pitchFamily="34" charset="0"/>
              </a:rPr>
              <a:t/>
            </a:r>
            <a:br>
              <a:rPr lang="nl-NL" sz="1800">
                <a:latin typeface="Myriad Pro" pitchFamily="34" charset="0"/>
              </a:rPr>
            </a:br>
            <a:r>
              <a:rPr lang="nl-NL" sz="3500">
                <a:latin typeface="Myriad Pro" pitchFamily="34" charset="0"/>
              </a:rPr>
              <a:t>Mon - Fri:   09:00 – 21:00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Sat – Sun:  09:00 – 18:00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31" name="Rectangle 30">
            <a:hlinkClick r:id="rId3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8624" name="Picture 3" descr="C:\Users\MidasN\Documents\Master\KTH\HCID Principles of Design\Assignment 3\Images\150466050341_Q40q1ODQ_l.jpg"/>
          <p:cNvPicPr>
            <a:picLocks noChangeAspect="1" noChangeArrowheads="1"/>
          </p:cNvPicPr>
          <p:nvPr/>
        </p:nvPicPr>
        <p:blipFill>
          <a:blip r:embed="rId4" cstate="print"/>
          <a:srcRect t="6944" b="27779"/>
          <a:stretch>
            <a:fillRect/>
          </a:stretch>
        </p:blipFill>
        <p:spPr bwMode="auto">
          <a:xfrm>
            <a:off x="1624013" y="2135188"/>
            <a:ext cx="3657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25" name="AutoShape 20"/>
          <p:cNvSpPr>
            <a:spLocks/>
          </p:cNvSpPr>
          <p:nvPr/>
        </p:nvSpPr>
        <p:spPr bwMode="auto">
          <a:xfrm>
            <a:off x="1376363" y="8021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862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5363" y="2020888"/>
            <a:ext cx="2779712" cy="219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68651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52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53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54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68639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40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68641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68642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68643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68644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68645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68646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68647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68648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49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50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>
            <a:hlinkClick r:id="rId6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9" name="Rectangle 48">
            <a:hlinkClick r:id="rId8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0" name="Rectangle 49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1" name="Rectangle 50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2" name="Rectangle 51">
            <a:hlinkClick r:id="rId3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3" name="Rectangle 52">
            <a:hlinkClick r:id="rId11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12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13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7" animBg="1"/>
      <p:bldP spid="46" grpId="8" animBg="1"/>
      <p:bldP spid="46" grpId="9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7" grpId="6" animBg="1"/>
      <p:bldP spid="47" grpId="7" animBg="1"/>
      <p:bldP spid="47" grpId="8" animBg="1"/>
      <p:bldP spid="47" grpId="9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49" grpId="7" animBg="1"/>
      <p:bldP spid="49" grpId="8" animBg="1"/>
      <p:bldP spid="49" grpId="9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  <p:bldP spid="50" grpId="8" animBg="1"/>
      <p:bldP spid="50" grpId="9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1" grpId="8" animBg="1"/>
      <p:bldP spid="51" grpId="9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Users\MidasN\Documents\Master\KTH\HCID Principles of Design\Assignment 3\Images\2532205614156_E6suDDeD_l.jpg"/>
          <p:cNvPicPr>
            <a:picLocks noChangeAspect="1" noChangeArrowheads="1"/>
          </p:cNvPicPr>
          <p:nvPr/>
        </p:nvPicPr>
        <p:blipFill>
          <a:blip r:embed="rId2" cstate="print"/>
          <a:srcRect l="25461" t="739" r="19188" b="61624"/>
          <a:stretch>
            <a:fillRect/>
          </a:stretch>
        </p:blipFill>
        <p:spPr bwMode="auto">
          <a:xfrm>
            <a:off x="1547813" y="1906588"/>
            <a:ext cx="3810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69679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80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81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82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83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84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85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69686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69636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637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638" name="TextBox 13"/>
          <p:cNvSpPr txBox="1">
            <a:spLocks noChangeArrowheads="1"/>
          </p:cNvSpPr>
          <p:nvPr/>
        </p:nvSpPr>
        <p:spPr bwMode="auto">
          <a:xfrm>
            <a:off x="1243013" y="60975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Cindy Zijlstra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69639" name="TextBox 14"/>
          <p:cNvSpPr txBox="1">
            <a:spLocks noChangeArrowheads="1"/>
          </p:cNvSpPr>
          <p:nvPr/>
        </p:nvSpPr>
        <p:spPr bwMode="auto">
          <a:xfrm>
            <a:off x="1243013" y="69357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070 – 483 25 77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69640" name="TextBox 15"/>
          <p:cNvSpPr txBox="1">
            <a:spLocks noChangeArrowheads="1"/>
          </p:cNvSpPr>
          <p:nvPr/>
        </p:nvSpPr>
        <p:spPr bwMode="auto">
          <a:xfrm>
            <a:off x="1547813" y="7773988"/>
            <a:ext cx="29718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Offline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69641" name="AutoShape 2"/>
          <p:cNvSpPr>
            <a:spLocks/>
          </p:cNvSpPr>
          <p:nvPr/>
        </p:nvSpPr>
        <p:spPr bwMode="auto">
          <a:xfrm>
            <a:off x="4824413" y="7850188"/>
            <a:ext cx="561975" cy="457200"/>
          </a:xfrm>
          <a:custGeom>
            <a:avLst/>
            <a:gdLst>
              <a:gd name="T0" fmla="*/ 2045235 w 20528"/>
              <a:gd name="T1" fmla="*/ 10071396 h 20755"/>
              <a:gd name="T2" fmla="*/ 3491674 w 20528"/>
              <a:gd name="T3" fmla="*/ 9028108 h 20755"/>
              <a:gd name="T4" fmla="*/ 2527135 w 20528"/>
              <a:gd name="T5" fmla="*/ 7842142 h 20755"/>
              <a:gd name="T6" fmla="*/ 116156 w 20528"/>
              <a:gd name="T7" fmla="*/ 5233932 h 20755"/>
              <a:gd name="T8" fmla="*/ 4869154 w 20528"/>
              <a:gd name="T9" fmla="*/ 253789 h 20755"/>
              <a:gd name="T10" fmla="*/ 13342388 w 20528"/>
              <a:gd name="T11" fmla="*/ 1534368 h 20755"/>
              <a:gd name="T12" fmla="*/ 15339663 w 20528"/>
              <a:gd name="T13" fmla="*/ 4285256 h 20755"/>
              <a:gd name="T14" fmla="*/ 13480308 w 20528"/>
              <a:gd name="T15" fmla="*/ 7178315 h 20755"/>
              <a:gd name="T16" fmla="*/ 8037820 w 20528"/>
              <a:gd name="T17" fmla="*/ 8980548 h 20755"/>
              <a:gd name="T18" fmla="*/ 5007047 w 20528"/>
              <a:gd name="T19" fmla="*/ 9407569 h 20755"/>
              <a:gd name="T20" fmla="*/ 2320282 w 20528"/>
              <a:gd name="T21" fmla="*/ 9976762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642" name="AutoShape 57"/>
          <p:cNvSpPr>
            <a:spLocks/>
          </p:cNvSpPr>
          <p:nvPr/>
        </p:nvSpPr>
        <p:spPr bwMode="auto">
          <a:xfrm rot="-5400000">
            <a:off x="4739482" y="7630319"/>
            <a:ext cx="703262" cy="838200"/>
          </a:xfrm>
          <a:custGeom>
            <a:avLst/>
            <a:gdLst>
              <a:gd name="T0" fmla="*/ 3069256 w 20680"/>
              <a:gd name="T1" fmla="*/ 107546 h 20607"/>
              <a:gd name="T2" fmla="*/ 15089593 w 20680"/>
              <a:gd name="T3" fmla="*/ 107546 h 20607"/>
              <a:gd name="T4" fmla="*/ 23541049 w 20680"/>
              <a:gd name="T5" fmla="*/ 7193746 h 20607"/>
              <a:gd name="T6" fmla="*/ 23728393 w 20680"/>
              <a:gd name="T7" fmla="*/ 24754580 h 20607"/>
              <a:gd name="T8" fmla="*/ 15840125 w 20680"/>
              <a:gd name="T9" fmla="*/ 33996579 h 20607"/>
              <a:gd name="T10" fmla="*/ 6449606 w 20680"/>
              <a:gd name="T11" fmla="*/ 33996579 h 20607"/>
              <a:gd name="T12" fmla="*/ 439471 w 20680"/>
              <a:gd name="T13" fmla="*/ 27525842 h 20607"/>
              <a:gd name="T14" fmla="*/ 2130224 w 20680"/>
              <a:gd name="T15" fmla="*/ 415297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Rectangle 22">
            <a:hlinkClick r:id="rId3" action="ppaction://hlinksldjump"/>
          </p:cNvPr>
          <p:cNvSpPr/>
          <p:nvPr/>
        </p:nvSpPr>
        <p:spPr>
          <a:xfrm>
            <a:off x="4595813" y="7621588"/>
            <a:ext cx="990600" cy="838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644" name="AutoShape 24"/>
          <p:cNvSpPr>
            <a:spLocks/>
          </p:cNvSpPr>
          <p:nvPr/>
        </p:nvSpPr>
        <p:spPr bwMode="auto">
          <a:xfrm>
            <a:off x="6577013" y="1830388"/>
            <a:ext cx="76200" cy="71628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645" name="TextBox 26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ACME Solna</a:t>
            </a:r>
          </a:p>
        </p:txBody>
      </p:sp>
      <p:sp>
        <p:nvSpPr>
          <p:cNvPr id="69646" name="AutoShape 27"/>
          <p:cNvSpPr>
            <a:spLocks/>
          </p:cNvSpPr>
          <p:nvPr/>
        </p:nvSpPr>
        <p:spPr bwMode="auto">
          <a:xfrm>
            <a:off x="8329613" y="19827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647" name="TextBox 29"/>
          <p:cNvSpPr txBox="1">
            <a:spLocks noChangeArrowheads="1"/>
          </p:cNvSpPr>
          <p:nvPr/>
        </p:nvSpPr>
        <p:spPr bwMode="auto">
          <a:xfrm>
            <a:off x="7643813" y="4654550"/>
            <a:ext cx="4724400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Smalallavägen 12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Stockholm, 98732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070 – 752 86 73</a:t>
            </a:r>
          </a:p>
          <a:p>
            <a:pPr>
              <a:lnSpc>
                <a:spcPct val="125000"/>
              </a:lnSpc>
            </a:pPr>
            <a:r>
              <a:rPr lang="nl-NL" sz="1800">
                <a:latin typeface="Myriad Pro" pitchFamily="34" charset="0"/>
              </a:rPr>
              <a:t/>
            </a:r>
            <a:br>
              <a:rPr lang="nl-NL" sz="1800">
                <a:latin typeface="Myriad Pro" pitchFamily="34" charset="0"/>
              </a:rPr>
            </a:br>
            <a:r>
              <a:rPr lang="nl-NL" sz="3500">
                <a:latin typeface="Myriad Pro" pitchFamily="34" charset="0"/>
              </a:rPr>
              <a:t>Mon - Fri:   09:00 – 21:00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Sat – Sun:  09:00 – 18:00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31" name="Rectangle 30">
            <a:hlinkClick r:id="rId4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649" name="AutoShape 20"/>
          <p:cNvSpPr>
            <a:spLocks/>
          </p:cNvSpPr>
          <p:nvPr/>
        </p:nvSpPr>
        <p:spPr bwMode="auto">
          <a:xfrm>
            <a:off x="1376363" y="8021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965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86813" y="2135188"/>
            <a:ext cx="25431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69675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76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77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78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69663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64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69665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69666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69667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69668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69669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69670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69671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69672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73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674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>
            <a:hlinkClick r:id="rId6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9" name="Rectangle 48">
            <a:hlinkClick r:id="rId8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0" name="Rectangle 49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1" name="Rectangle 50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2" name="Rectangle 51">
            <a:hlinkClick r:id="rId4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3" name="Rectangle 52">
            <a:hlinkClick r:id="rId11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12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13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7" animBg="1"/>
      <p:bldP spid="46" grpId="8" animBg="1"/>
      <p:bldP spid="46" grpId="9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7" grpId="6" animBg="1"/>
      <p:bldP spid="47" grpId="7" animBg="1"/>
      <p:bldP spid="47" grpId="8" animBg="1"/>
      <p:bldP spid="47" grpId="9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49" grpId="7" animBg="1"/>
      <p:bldP spid="49" grpId="8" animBg="1"/>
      <p:bldP spid="49" grpId="9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  <p:bldP spid="50" grpId="8" animBg="1"/>
      <p:bldP spid="50" grpId="9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1" grpId="8" animBg="1"/>
      <p:bldP spid="51" grpId="9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blog.denimtherapy.com/wp-content/uploads/2011/06/raw-denim-g-star-mens-styling-window-soho-n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7638" y="-398463"/>
            <a:ext cx="5715000" cy="428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extBox 12"/>
          <p:cNvSpPr txBox="1">
            <a:spLocks noChangeArrowheads="1"/>
          </p:cNvSpPr>
          <p:nvPr/>
        </p:nvSpPr>
        <p:spPr bwMode="auto">
          <a:xfrm>
            <a:off x="4900613" y="4573588"/>
            <a:ext cx="37338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dirty="0">
                <a:latin typeface="Myriad Pro" pitchFamily="34" charset="0"/>
              </a:rPr>
              <a:t>Deadline: 15-07-2015</a:t>
            </a:r>
          </a:p>
        </p:txBody>
      </p:sp>
      <p:sp>
        <p:nvSpPr>
          <p:cNvPr id="7172" name="TextBox 15"/>
          <p:cNvSpPr txBox="1">
            <a:spLocks noChangeArrowheads="1"/>
          </p:cNvSpPr>
          <p:nvPr/>
        </p:nvSpPr>
        <p:spPr bwMode="auto">
          <a:xfrm>
            <a:off x="4976813" y="5106988"/>
            <a:ext cx="325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300" i="1">
                <a:latin typeface="Myriad Pro" pitchFamily="34" charset="0"/>
              </a:rPr>
              <a:t>1  day remaining…</a:t>
            </a:r>
          </a:p>
        </p:txBody>
      </p:sp>
      <p:pic>
        <p:nvPicPr>
          <p:cNvPr id="7173" name="Picture 4" descr="http://retaildesignblog.net/wp-content/uploads/2013/08/Bread-Butter-Berlin-2013-Summer-JACK-JONES.jpg"/>
          <p:cNvPicPr>
            <a:picLocks noChangeAspect="1" noChangeArrowheads="1"/>
          </p:cNvPicPr>
          <p:nvPr/>
        </p:nvPicPr>
        <p:blipFill>
          <a:blip r:embed="rId3" cstate="print"/>
          <a:srcRect l="7759" r="18530"/>
          <a:stretch>
            <a:fillRect/>
          </a:stretch>
        </p:blipFill>
        <p:spPr bwMode="auto">
          <a:xfrm>
            <a:off x="7373938" y="0"/>
            <a:ext cx="4343400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AutoShape 24"/>
          <p:cNvSpPr>
            <a:spLocks/>
          </p:cNvSpPr>
          <p:nvPr/>
        </p:nvSpPr>
        <p:spPr bwMode="auto">
          <a:xfrm rot="-5400000">
            <a:off x="6599238" y="-760412"/>
            <a:ext cx="76200" cy="102870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75" name="AutoShape 2"/>
          <p:cNvSpPr>
            <a:spLocks/>
          </p:cNvSpPr>
          <p:nvPr/>
        </p:nvSpPr>
        <p:spPr bwMode="auto">
          <a:xfrm>
            <a:off x="3875088" y="6800850"/>
            <a:ext cx="906462" cy="738188"/>
          </a:xfrm>
          <a:custGeom>
            <a:avLst/>
            <a:gdLst>
              <a:gd name="T0" fmla="*/ 5326435 w 20528"/>
              <a:gd name="T1" fmla="*/ 26254951 h 20755"/>
              <a:gd name="T2" fmla="*/ 9093410 w 20528"/>
              <a:gd name="T3" fmla="*/ 23535233 h 20755"/>
              <a:gd name="T4" fmla="*/ 6581432 w 20528"/>
              <a:gd name="T5" fmla="*/ 20443559 h 20755"/>
              <a:gd name="T6" fmla="*/ 302522 w 20528"/>
              <a:gd name="T7" fmla="*/ 13644225 h 20755"/>
              <a:gd name="T8" fmla="*/ 12680798 w 20528"/>
              <a:gd name="T9" fmla="*/ 661577 h 20755"/>
              <a:gd name="T10" fmla="*/ 34747811 w 20528"/>
              <a:gd name="T11" fmla="*/ 3999908 h 20755"/>
              <a:gd name="T12" fmla="*/ 39949323 w 20528"/>
              <a:gd name="T13" fmla="*/ 11171162 h 20755"/>
              <a:gd name="T14" fmla="*/ 35106942 w 20528"/>
              <a:gd name="T15" fmla="*/ 18713059 h 20755"/>
              <a:gd name="T16" fmla="*/ 20933008 w 20528"/>
              <a:gd name="T17" fmla="*/ 23411247 h 20755"/>
              <a:gd name="T18" fmla="*/ 13039930 w 20528"/>
              <a:gd name="T19" fmla="*/ 24524451 h 20755"/>
              <a:gd name="T20" fmla="*/ 6042757 w 20528"/>
              <a:gd name="T21" fmla="*/ 26008260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76" name="AutoShape 57"/>
          <p:cNvSpPr>
            <a:spLocks/>
          </p:cNvSpPr>
          <p:nvPr/>
        </p:nvSpPr>
        <p:spPr bwMode="auto">
          <a:xfrm rot="-5400000">
            <a:off x="3732213" y="6470650"/>
            <a:ext cx="1135062" cy="1354138"/>
          </a:xfrm>
          <a:custGeom>
            <a:avLst/>
            <a:gdLst>
              <a:gd name="T0" fmla="*/ 7998291 w 20680"/>
              <a:gd name="T1" fmla="*/ 280527 h 20607"/>
              <a:gd name="T2" fmla="*/ 39322378 w 20680"/>
              <a:gd name="T3" fmla="*/ 280527 h 20607"/>
              <a:gd name="T4" fmla="*/ 61346318 w 20680"/>
              <a:gd name="T5" fmla="*/ 18764278 h 20607"/>
              <a:gd name="T6" fmla="*/ 61834537 w 20680"/>
              <a:gd name="T7" fmla="*/ 64570039 h 20607"/>
              <a:gd name="T8" fmla="*/ 41278273 w 20680"/>
              <a:gd name="T9" fmla="*/ 88677014 h 20607"/>
              <a:gd name="T10" fmla="*/ 16807261 w 20680"/>
              <a:gd name="T11" fmla="*/ 88677014 h 20607"/>
              <a:gd name="T12" fmla="*/ 1145216 w 20680"/>
              <a:gd name="T13" fmla="*/ 71798693 h 20607"/>
              <a:gd name="T14" fmla="*/ 5551210 w 20680"/>
              <a:gd name="T15" fmla="*/ 108320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2">
            <a:hlinkClick r:id="rId4" action="ppaction://hlinksldjump"/>
          </p:cNvPr>
          <p:cNvSpPr/>
          <p:nvPr/>
        </p:nvSpPr>
        <p:spPr>
          <a:xfrm>
            <a:off x="3529013" y="6572250"/>
            <a:ext cx="1524000" cy="120173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178" name="Group 18"/>
          <p:cNvGrpSpPr>
            <a:grpSpLocks/>
          </p:cNvGrpSpPr>
          <p:nvPr/>
        </p:nvGrpSpPr>
        <p:grpSpPr bwMode="auto">
          <a:xfrm>
            <a:off x="6924675" y="6596063"/>
            <a:ext cx="1354138" cy="1135062"/>
            <a:chOff x="7662862" y="6249987"/>
            <a:chExt cx="1353344" cy="1135475"/>
          </a:xfrm>
        </p:grpSpPr>
        <p:sp>
          <p:nvSpPr>
            <p:cNvPr id="7191" name="AutoShape 15"/>
            <p:cNvSpPr>
              <a:spLocks/>
            </p:cNvSpPr>
            <p:nvPr/>
          </p:nvSpPr>
          <p:spPr bwMode="auto">
            <a:xfrm>
              <a:off x="7837137" y="6469734"/>
              <a:ext cx="1026669" cy="770854"/>
            </a:xfrm>
            <a:custGeom>
              <a:avLst/>
              <a:gdLst>
                <a:gd name="T0" fmla="*/ 2723256 w 19811"/>
                <a:gd name="T1" fmla="*/ 2856600 h 19807"/>
                <a:gd name="T2" fmla="*/ 11755050 w 19811"/>
                <a:gd name="T3" fmla="*/ 2856600 h 19807"/>
                <a:gd name="T4" fmla="*/ 11755050 w 19811"/>
                <a:gd name="T5" fmla="*/ 0 h 19807"/>
                <a:gd name="T6" fmla="*/ 20437713 w 19811"/>
                <a:gd name="T7" fmla="*/ 0 h 19807"/>
                <a:gd name="T8" fmla="*/ 20091275 w 19811"/>
                <a:gd name="T9" fmla="*/ 2596082 h 19807"/>
                <a:gd name="T10" fmla="*/ 43015929 w 19811"/>
                <a:gd name="T11" fmla="*/ 2337080 h 19807"/>
                <a:gd name="T12" fmla="*/ 52047721 w 19811"/>
                <a:gd name="T13" fmla="*/ 13501406 h 19807"/>
                <a:gd name="T14" fmla="*/ 49617215 w 19811"/>
                <a:gd name="T15" fmla="*/ 28302409 h 19807"/>
                <a:gd name="T16" fmla="*/ 22175343 w 19811"/>
                <a:gd name="T17" fmla="*/ 29080930 h 19807"/>
                <a:gd name="T18" fmla="*/ 290054 w 19811"/>
                <a:gd name="T19" fmla="*/ 21551689 h 19807"/>
                <a:gd name="T20" fmla="*/ 4458141 w 19811"/>
                <a:gd name="T21" fmla="*/ 2596082 h 1980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811"/>
                <a:gd name="T34" fmla="*/ 0 h 19807"/>
                <a:gd name="T35" fmla="*/ 19811 w 19811"/>
                <a:gd name="T36" fmla="*/ 19807 h 1980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811" h="19807">
                  <a:moveTo>
                    <a:pt x="1014" y="1886"/>
                  </a:moveTo>
                  <a:cubicBezTo>
                    <a:pt x="2178" y="1886"/>
                    <a:pt x="3213" y="1886"/>
                    <a:pt x="4377" y="1886"/>
                  </a:cubicBezTo>
                  <a:cubicBezTo>
                    <a:pt x="4247" y="1371"/>
                    <a:pt x="4506" y="514"/>
                    <a:pt x="4377" y="0"/>
                  </a:cubicBezTo>
                  <a:cubicBezTo>
                    <a:pt x="5411" y="0"/>
                    <a:pt x="6575" y="0"/>
                    <a:pt x="7610" y="0"/>
                  </a:cubicBezTo>
                  <a:cubicBezTo>
                    <a:pt x="7481" y="514"/>
                    <a:pt x="7610" y="1200"/>
                    <a:pt x="7481" y="1714"/>
                  </a:cubicBezTo>
                  <a:cubicBezTo>
                    <a:pt x="10326" y="1886"/>
                    <a:pt x="13172" y="1371"/>
                    <a:pt x="16017" y="1543"/>
                  </a:cubicBezTo>
                  <a:cubicBezTo>
                    <a:pt x="20285" y="1886"/>
                    <a:pt x="19251" y="4629"/>
                    <a:pt x="19380" y="8914"/>
                  </a:cubicBezTo>
                  <a:cubicBezTo>
                    <a:pt x="19380" y="12000"/>
                    <a:pt x="20803" y="16800"/>
                    <a:pt x="18475" y="18686"/>
                  </a:cubicBezTo>
                  <a:cubicBezTo>
                    <a:pt x="16017" y="20744"/>
                    <a:pt x="10973" y="19372"/>
                    <a:pt x="8257" y="19200"/>
                  </a:cubicBezTo>
                  <a:cubicBezTo>
                    <a:pt x="4247" y="19028"/>
                    <a:pt x="-280" y="21600"/>
                    <a:pt x="108" y="14229"/>
                  </a:cubicBezTo>
                  <a:cubicBezTo>
                    <a:pt x="238" y="11658"/>
                    <a:pt x="-797" y="2572"/>
                    <a:pt x="1660" y="1714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92" name="AutoShape 16"/>
            <p:cNvSpPr>
              <a:spLocks/>
            </p:cNvSpPr>
            <p:nvPr/>
          </p:nvSpPr>
          <p:spPr bwMode="auto">
            <a:xfrm>
              <a:off x="8171347" y="6673517"/>
              <a:ext cx="371784" cy="409302"/>
            </a:xfrm>
            <a:custGeom>
              <a:avLst/>
              <a:gdLst>
                <a:gd name="T0" fmla="*/ 3785602 w 15264"/>
                <a:gd name="T1" fmla="*/ 490405 h 15781"/>
                <a:gd name="T2" fmla="*/ 5407553 w 15264"/>
                <a:gd name="T3" fmla="*/ 10350769 h 15781"/>
                <a:gd name="T4" fmla="*/ 3299121 w 15264"/>
                <a:gd name="T5" fmla="*/ 317513 h 15781"/>
                <a:gd name="T6" fmla="*/ 0 60000 65536"/>
                <a:gd name="T7" fmla="*/ 0 60000 65536"/>
                <a:gd name="T8" fmla="*/ 0 60000 65536"/>
                <a:gd name="T9" fmla="*/ 0 w 15264"/>
                <a:gd name="T10" fmla="*/ 0 h 15781"/>
                <a:gd name="T11" fmla="*/ 15264 w 15264"/>
                <a:gd name="T12" fmla="*/ 15781 h 157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64" h="15781">
                  <a:moveTo>
                    <a:pt x="6381" y="729"/>
                  </a:moveTo>
                  <a:cubicBezTo>
                    <a:pt x="-2915" y="-299"/>
                    <a:pt x="-2095" y="18728"/>
                    <a:pt x="9115" y="15387"/>
                  </a:cubicBezTo>
                  <a:cubicBezTo>
                    <a:pt x="18685" y="12557"/>
                    <a:pt x="16771" y="-2872"/>
                    <a:pt x="5561" y="472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93" name="AutoShape 17"/>
            <p:cNvSpPr>
              <a:spLocks/>
            </p:cNvSpPr>
            <p:nvPr/>
          </p:nvSpPr>
          <p:spPr bwMode="auto">
            <a:xfrm>
              <a:off x="8620550" y="6705957"/>
              <a:ext cx="78451" cy="78449"/>
            </a:xfrm>
            <a:custGeom>
              <a:avLst/>
              <a:gdLst>
                <a:gd name="T0" fmla="*/ 200363 w 14141"/>
                <a:gd name="T1" fmla="*/ 0 h 21600"/>
                <a:gd name="T2" fmla="*/ 274104 w 14141"/>
                <a:gd name="T3" fmla="*/ 284919 h 21600"/>
                <a:gd name="T4" fmla="*/ 126373 w 14141"/>
                <a:gd name="T5" fmla="*/ 47462 h 21600"/>
                <a:gd name="T6" fmla="*/ 0 60000 65536"/>
                <a:gd name="T7" fmla="*/ 0 60000 65536"/>
                <a:gd name="T8" fmla="*/ 0 60000 65536"/>
                <a:gd name="T9" fmla="*/ 0 w 14141"/>
                <a:gd name="T10" fmla="*/ 0 h 21600"/>
                <a:gd name="T11" fmla="*/ 14141 w 1414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141" h="21600">
                  <a:moveTo>
                    <a:pt x="6510" y="0"/>
                  </a:moveTo>
                  <a:cubicBezTo>
                    <a:pt x="-3091" y="9001"/>
                    <a:pt x="-1890" y="19801"/>
                    <a:pt x="8906" y="21600"/>
                  </a:cubicBezTo>
                  <a:cubicBezTo>
                    <a:pt x="18509" y="21600"/>
                    <a:pt x="13706" y="3598"/>
                    <a:pt x="4106" y="3598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94" name="AutoShape 57"/>
            <p:cNvSpPr>
              <a:spLocks/>
            </p:cNvSpPr>
            <p:nvPr/>
          </p:nvSpPr>
          <p:spPr bwMode="auto">
            <a:xfrm rot="-5400000">
              <a:off x="7771796" y="6141053"/>
              <a:ext cx="1135475" cy="1353344"/>
            </a:xfrm>
            <a:custGeom>
              <a:avLst/>
              <a:gdLst>
                <a:gd name="T0" fmla="*/ 8001201 w 20680"/>
                <a:gd name="T1" fmla="*/ 280362 h 20607"/>
                <a:gd name="T2" fmla="*/ 39336685 w 20680"/>
                <a:gd name="T3" fmla="*/ 280362 h 20607"/>
                <a:gd name="T4" fmla="*/ 61368639 w 20680"/>
                <a:gd name="T5" fmla="*/ 18753276 h 20607"/>
                <a:gd name="T6" fmla="*/ 61857036 w 20680"/>
                <a:gd name="T7" fmla="*/ 64532178 h 20607"/>
                <a:gd name="T8" fmla="*/ 41293293 w 20680"/>
                <a:gd name="T9" fmla="*/ 88625019 h 20607"/>
                <a:gd name="T10" fmla="*/ 16813376 w 20680"/>
                <a:gd name="T11" fmla="*/ 88625019 h 20607"/>
                <a:gd name="T12" fmla="*/ 1145633 w 20680"/>
                <a:gd name="T13" fmla="*/ 71756594 h 20607"/>
                <a:gd name="T14" fmla="*/ 5553230 w 20680"/>
                <a:gd name="T15" fmla="*/ 108257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179" name="Group 23"/>
          <p:cNvGrpSpPr>
            <a:grpSpLocks/>
          </p:cNvGrpSpPr>
          <p:nvPr/>
        </p:nvGrpSpPr>
        <p:grpSpPr bwMode="auto">
          <a:xfrm>
            <a:off x="8858250" y="6580188"/>
            <a:ext cx="1354138" cy="1135062"/>
            <a:chOff x="10177462" y="6518988"/>
            <a:chExt cx="1353344" cy="1135475"/>
          </a:xfrm>
        </p:grpSpPr>
        <p:sp>
          <p:nvSpPr>
            <p:cNvPr id="7187" name="AutoShape 22"/>
            <p:cNvSpPr>
              <a:spLocks/>
            </p:cNvSpPr>
            <p:nvPr/>
          </p:nvSpPr>
          <p:spPr bwMode="auto">
            <a:xfrm>
              <a:off x="10345276" y="6685922"/>
              <a:ext cx="1048439" cy="831850"/>
            </a:xfrm>
            <a:custGeom>
              <a:avLst/>
              <a:gdLst>
                <a:gd name="T0" fmla="*/ 25752289 w 21415"/>
                <a:gd name="T1" fmla="*/ 16215494 h 21468"/>
                <a:gd name="T2" fmla="*/ 0 60000 65536"/>
                <a:gd name="T3" fmla="*/ 0 w 21415"/>
                <a:gd name="T4" fmla="*/ 0 h 21468"/>
                <a:gd name="T5" fmla="*/ 21415 w 21415"/>
                <a:gd name="T6" fmla="*/ 21468 h 2146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415" h="21468">
                  <a:moveTo>
                    <a:pt x="133" y="0"/>
                  </a:moveTo>
                  <a:cubicBezTo>
                    <a:pt x="512" y="310"/>
                    <a:pt x="1291" y="85"/>
                    <a:pt x="1733" y="57"/>
                  </a:cubicBezTo>
                  <a:cubicBezTo>
                    <a:pt x="2281" y="29"/>
                    <a:pt x="2849" y="57"/>
                    <a:pt x="3418" y="57"/>
                  </a:cubicBezTo>
                  <a:cubicBezTo>
                    <a:pt x="4596" y="0"/>
                    <a:pt x="5754" y="29"/>
                    <a:pt x="6933" y="29"/>
                  </a:cubicBezTo>
                  <a:cubicBezTo>
                    <a:pt x="9039" y="29"/>
                    <a:pt x="11123" y="57"/>
                    <a:pt x="13207" y="57"/>
                  </a:cubicBezTo>
                  <a:cubicBezTo>
                    <a:pt x="15502" y="57"/>
                    <a:pt x="17776" y="29"/>
                    <a:pt x="20070" y="29"/>
                  </a:cubicBezTo>
                  <a:cubicBezTo>
                    <a:pt x="20386" y="29"/>
                    <a:pt x="21165" y="-84"/>
                    <a:pt x="21312" y="226"/>
                  </a:cubicBezTo>
                  <a:cubicBezTo>
                    <a:pt x="21439" y="451"/>
                    <a:pt x="21291" y="845"/>
                    <a:pt x="21270" y="1071"/>
                  </a:cubicBezTo>
                  <a:cubicBezTo>
                    <a:pt x="21249" y="1380"/>
                    <a:pt x="21291" y="1662"/>
                    <a:pt x="21291" y="1972"/>
                  </a:cubicBezTo>
                  <a:cubicBezTo>
                    <a:pt x="21312" y="2563"/>
                    <a:pt x="21165" y="3155"/>
                    <a:pt x="21228" y="3746"/>
                  </a:cubicBezTo>
                  <a:cubicBezTo>
                    <a:pt x="21291" y="4365"/>
                    <a:pt x="21355" y="4985"/>
                    <a:pt x="21333" y="5633"/>
                  </a:cubicBezTo>
                  <a:cubicBezTo>
                    <a:pt x="21270" y="8421"/>
                    <a:pt x="21544" y="11124"/>
                    <a:pt x="21333" y="13941"/>
                  </a:cubicBezTo>
                  <a:cubicBezTo>
                    <a:pt x="21270" y="14701"/>
                    <a:pt x="21333" y="15433"/>
                    <a:pt x="21376" y="16193"/>
                  </a:cubicBezTo>
                  <a:cubicBezTo>
                    <a:pt x="21397" y="16869"/>
                    <a:pt x="21228" y="17573"/>
                    <a:pt x="21249" y="18277"/>
                  </a:cubicBezTo>
                  <a:cubicBezTo>
                    <a:pt x="21270" y="18953"/>
                    <a:pt x="21312" y="19573"/>
                    <a:pt x="21291" y="20221"/>
                  </a:cubicBezTo>
                  <a:cubicBezTo>
                    <a:pt x="21291" y="20502"/>
                    <a:pt x="21333" y="20896"/>
                    <a:pt x="21270" y="21150"/>
                  </a:cubicBezTo>
                  <a:cubicBezTo>
                    <a:pt x="21186" y="21516"/>
                    <a:pt x="21060" y="21431"/>
                    <a:pt x="20765" y="21431"/>
                  </a:cubicBezTo>
                  <a:cubicBezTo>
                    <a:pt x="18891" y="21516"/>
                    <a:pt x="17018" y="21431"/>
                    <a:pt x="15165" y="21403"/>
                  </a:cubicBezTo>
                  <a:cubicBezTo>
                    <a:pt x="12470" y="21375"/>
                    <a:pt x="9776" y="21403"/>
                    <a:pt x="7081" y="21403"/>
                  </a:cubicBezTo>
                  <a:cubicBezTo>
                    <a:pt x="4765" y="21403"/>
                    <a:pt x="2449" y="21234"/>
                    <a:pt x="133" y="21234"/>
                  </a:cubicBezTo>
                  <a:cubicBezTo>
                    <a:pt x="-56" y="20164"/>
                    <a:pt x="28" y="18672"/>
                    <a:pt x="91" y="17573"/>
                  </a:cubicBezTo>
                  <a:cubicBezTo>
                    <a:pt x="175" y="16250"/>
                    <a:pt x="218" y="15067"/>
                    <a:pt x="154" y="13715"/>
                  </a:cubicBezTo>
                  <a:cubicBezTo>
                    <a:pt x="49" y="11040"/>
                    <a:pt x="175" y="8364"/>
                    <a:pt x="7" y="5689"/>
                  </a:cubicBezTo>
                  <a:cubicBezTo>
                    <a:pt x="-35" y="5013"/>
                    <a:pt x="112" y="845"/>
                    <a:pt x="112" y="1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88" name="AutoShape 23"/>
            <p:cNvSpPr>
              <a:spLocks/>
            </p:cNvSpPr>
            <p:nvPr/>
          </p:nvSpPr>
          <p:spPr bwMode="auto">
            <a:xfrm>
              <a:off x="10340672" y="7236266"/>
              <a:ext cx="1019705" cy="287855"/>
            </a:xfrm>
            <a:custGeom>
              <a:avLst/>
              <a:gdLst>
                <a:gd name="T0" fmla="*/ 24069426 w 21600"/>
                <a:gd name="T1" fmla="*/ 2091311 h 20686"/>
                <a:gd name="T2" fmla="*/ 0 60000 65536"/>
                <a:gd name="T3" fmla="*/ 0 w 21600"/>
                <a:gd name="T4" fmla="*/ 0 h 20686"/>
                <a:gd name="T5" fmla="*/ 21600 w 21600"/>
                <a:gd name="T6" fmla="*/ 20686 h 2068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0686">
                  <a:moveTo>
                    <a:pt x="0" y="20186"/>
                  </a:moveTo>
                  <a:cubicBezTo>
                    <a:pt x="71" y="18772"/>
                    <a:pt x="401" y="17229"/>
                    <a:pt x="637" y="15943"/>
                  </a:cubicBezTo>
                  <a:cubicBezTo>
                    <a:pt x="920" y="14401"/>
                    <a:pt x="1226" y="12858"/>
                    <a:pt x="1509" y="11379"/>
                  </a:cubicBezTo>
                  <a:cubicBezTo>
                    <a:pt x="1839" y="9708"/>
                    <a:pt x="2240" y="8679"/>
                    <a:pt x="2688" y="7329"/>
                  </a:cubicBezTo>
                  <a:cubicBezTo>
                    <a:pt x="3207" y="5722"/>
                    <a:pt x="3655" y="3922"/>
                    <a:pt x="4245" y="2443"/>
                  </a:cubicBezTo>
                  <a:cubicBezTo>
                    <a:pt x="5141" y="193"/>
                    <a:pt x="6155" y="-771"/>
                    <a:pt x="7286" y="708"/>
                  </a:cubicBezTo>
                  <a:cubicBezTo>
                    <a:pt x="7923" y="1543"/>
                    <a:pt x="8348" y="2829"/>
                    <a:pt x="8866" y="4115"/>
                  </a:cubicBezTo>
                  <a:cubicBezTo>
                    <a:pt x="9385" y="5465"/>
                    <a:pt x="9668" y="7458"/>
                    <a:pt x="10210" y="8743"/>
                  </a:cubicBezTo>
                  <a:cubicBezTo>
                    <a:pt x="11177" y="10993"/>
                    <a:pt x="12026" y="12086"/>
                    <a:pt x="13229" y="10479"/>
                  </a:cubicBezTo>
                  <a:cubicBezTo>
                    <a:pt x="14337" y="9065"/>
                    <a:pt x="15021" y="5915"/>
                    <a:pt x="16389" y="6686"/>
                  </a:cubicBezTo>
                  <a:cubicBezTo>
                    <a:pt x="16978" y="7008"/>
                    <a:pt x="17450" y="7458"/>
                    <a:pt x="17921" y="8486"/>
                  </a:cubicBezTo>
                  <a:cubicBezTo>
                    <a:pt x="18440" y="9643"/>
                    <a:pt x="18794" y="11122"/>
                    <a:pt x="19242" y="12536"/>
                  </a:cubicBezTo>
                  <a:cubicBezTo>
                    <a:pt x="19690" y="13886"/>
                    <a:pt x="20138" y="15301"/>
                    <a:pt x="20610" y="16650"/>
                  </a:cubicBezTo>
                  <a:cubicBezTo>
                    <a:pt x="20963" y="17615"/>
                    <a:pt x="21506" y="19158"/>
                    <a:pt x="21600" y="20572"/>
                  </a:cubicBezTo>
                  <a:cubicBezTo>
                    <a:pt x="20492" y="20829"/>
                    <a:pt x="19383" y="20572"/>
                    <a:pt x="18275" y="20572"/>
                  </a:cubicBezTo>
                  <a:cubicBezTo>
                    <a:pt x="17120" y="20572"/>
                    <a:pt x="15964" y="20508"/>
                    <a:pt x="14809" y="20443"/>
                  </a:cubicBezTo>
                  <a:cubicBezTo>
                    <a:pt x="13465" y="20315"/>
                    <a:pt x="12121" y="20572"/>
                    <a:pt x="10776" y="20508"/>
                  </a:cubicBezTo>
                  <a:cubicBezTo>
                    <a:pt x="10069" y="20443"/>
                    <a:pt x="9385" y="20315"/>
                    <a:pt x="8678" y="20443"/>
                  </a:cubicBezTo>
                  <a:cubicBezTo>
                    <a:pt x="8065" y="20508"/>
                    <a:pt x="7452" y="20122"/>
                    <a:pt x="6838" y="20250"/>
                  </a:cubicBezTo>
                  <a:cubicBezTo>
                    <a:pt x="5659" y="20508"/>
                    <a:pt x="4528" y="20379"/>
                    <a:pt x="3349" y="20379"/>
                  </a:cubicBezTo>
                  <a:cubicBezTo>
                    <a:pt x="2335" y="20379"/>
                    <a:pt x="1250" y="20636"/>
                    <a:pt x="259" y="20250"/>
                  </a:cubicBezTo>
                  <a:cubicBezTo>
                    <a:pt x="165" y="20250"/>
                    <a:pt x="94" y="20186"/>
                    <a:pt x="0" y="20122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89" name="AutoShape 24"/>
            <p:cNvSpPr>
              <a:spLocks/>
            </p:cNvSpPr>
            <p:nvPr/>
          </p:nvSpPr>
          <p:spPr bwMode="auto">
            <a:xfrm>
              <a:off x="11053094" y="6828499"/>
              <a:ext cx="206582" cy="162223"/>
            </a:xfrm>
            <a:custGeom>
              <a:avLst/>
              <a:gdLst>
                <a:gd name="T0" fmla="*/ 1651133 w 15734"/>
                <a:gd name="T1" fmla="*/ 1094973 h 16111"/>
                <a:gd name="T2" fmla="*/ 0 60000 65536"/>
                <a:gd name="T3" fmla="*/ 0 w 15734"/>
                <a:gd name="T4" fmla="*/ 0 h 16111"/>
                <a:gd name="T5" fmla="*/ 15734 w 15734"/>
                <a:gd name="T6" fmla="*/ 16111 h 16111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15734" h="16111">
                  <a:moveTo>
                    <a:pt x="2336" y="2608"/>
                  </a:moveTo>
                  <a:cubicBezTo>
                    <a:pt x="-1222" y="5364"/>
                    <a:pt x="-375" y="11052"/>
                    <a:pt x="2590" y="13986"/>
                  </a:cubicBezTo>
                  <a:cubicBezTo>
                    <a:pt x="5639" y="16919"/>
                    <a:pt x="10722" y="16830"/>
                    <a:pt x="13602" y="13630"/>
                  </a:cubicBezTo>
                  <a:cubicBezTo>
                    <a:pt x="20378" y="5897"/>
                    <a:pt x="9451" y="-4681"/>
                    <a:pt x="2420" y="2253"/>
                  </a:cubicBezTo>
                  <a:cubicBezTo>
                    <a:pt x="1997" y="2697"/>
                    <a:pt x="1573" y="3230"/>
                    <a:pt x="1235" y="367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90" name="AutoShape 57"/>
            <p:cNvSpPr>
              <a:spLocks/>
            </p:cNvSpPr>
            <p:nvPr/>
          </p:nvSpPr>
          <p:spPr bwMode="auto">
            <a:xfrm rot="-5400000">
              <a:off x="10286396" y="6410054"/>
              <a:ext cx="1135475" cy="1353344"/>
            </a:xfrm>
            <a:custGeom>
              <a:avLst/>
              <a:gdLst>
                <a:gd name="T0" fmla="*/ 8001201 w 20680"/>
                <a:gd name="T1" fmla="*/ 280362 h 20607"/>
                <a:gd name="T2" fmla="*/ 39336685 w 20680"/>
                <a:gd name="T3" fmla="*/ 280362 h 20607"/>
                <a:gd name="T4" fmla="*/ 61368639 w 20680"/>
                <a:gd name="T5" fmla="*/ 18753276 h 20607"/>
                <a:gd name="T6" fmla="*/ 61857036 w 20680"/>
                <a:gd name="T7" fmla="*/ 64532178 h 20607"/>
                <a:gd name="T8" fmla="*/ 41293293 w 20680"/>
                <a:gd name="T9" fmla="*/ 88625019 h 20607"/>
                <a:gd name="T10" fmla="*/ 16813376 w 20680"/>
                <a:gd name="T11" fmla="*/ 88625019 h 20607"/>
                <a:gd name="T12" fmla="*/ 1145633 w 20680"/>
                <a:gd name="T13" fmla="*/ 71756594 h 20607"/>
                <a:gd name="T14" fmla="*/ 5553230 w 20680"/>
                <a:gd name="T15" fmla="*/ 1082570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180" name="TextBox 15"/>
          <p:cNvSpPr txBox="1">
            <a:spLocks noChangeArrowheads="1"/>
          </p:cNvSpPr>
          <p:nvPr/>
        </p:nvSpPr>
        <p:spPr bwMode="auto">
          <a:xfrm>
            <a:off x="6958013" y="5878513"/>
            <a:ext cx="325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Submit pictures</a:t>
            </a:r>
          </a:p>
        </p:txBody>
      </p:sp>
      <p:grpSp>
        <p:nvGrpSpPr>
          <p:cNvPr id="7181" name="Group 31"/>
          <p:cNvGrpSpPr>
            <a:grpSpLocks/>
          </p:cNvGrpSpPr>
          <p:nvPr/>
        </p:nvGrpSpPr>
        <p:grpSpPr bwMode="auto">
          <a:xfrm rot="10800000">
            <a:off x="11374438" y="382588"/>
            <a:ext cx="688975" cy="687387"/>
            <a:chOff x="9799471" y="3464257"/>
            <a:chExt cx="688975" cy="687387"/>
          </a:xfrm>
        </p:grpSpPr>
        <p:sp>
          <p:nvSpPr>
            <p:cNvPr id="7185" name="AutoShape 51"/>
            <p:cNvSpPr>
              <a:spLocks/>
            </p:cNvSpPr>
            <p:nvPr/>
          </p:nvSpPr>
          <p:spPr bwMode="auto">
            <a:xfrm>
              <a:off x="9799471" y="3464257"/>
              <a:ext cx="688975" cy="687387"/>
            </a:xfrm>
            <a:custGeom>
              <a:avLst/>
              <a:gdLst>
                <a:gd name="T0" fmla="*/ 686661 w 21441"/>
                <a:gd name="T1" fmla="*/ 0 h 20853"/>
                <a:gd name="T2" fmla="*/ 2423414 w 21441"/>
                <a:gd name="T3" fmla="*/ 0 h 20853"/>
                <a:gd name="T4" fmla="*/ 4482371 w 21441"/>
                <a:gd name="T5" fmla="*/ 34776 h 20853"/>
                <a:gd name="T6" fmla="*/ 8501087 w 21441"/>
                <a:gd name="T7" fmla="*/ 34776 h 20853"/>
                <a:gd name="T8" fmla="*/ 17383213 w 21441"/>
                <a:gd name="T9" fmla="*/ 34776 h 20853"/>
                <a:gd name="T10" fmla="*/ 21228470 w 21441"/>
                <a:gd name="T11" fmla="*/ 0 h 20853"/>
                <a:gd name="T12" fmla="*/ 22022521 w 21441"/>
                <a:gd name="T13" fmla="*/ 1309342 h 20853"/>
                <a:gd name="T14" fmla="*/ 21873840 w 21441"/>
                <a:gd name="T15" fmla="*/ 3469470 h 20853"/>
                <a:gd name="T16" fmla="*/ 22022521 w 21441"/>
                <a:gd name="T17" fmla="*/ 5592679 h 20853"/>
                <a:gd name="T18" fmla="*/ 22047296 w 21441"/>
                <a:gd name="T19" fmla="*/ 7894088 h 20853"/>
                <a:gd name="T20" fmla="*/ 22096878 w 21441"/>
                <a:gd name="T21" fmla="*/ 12389282 h 20853"/>
                <a:gd name="T22" fmla="*/ 22022521 w 21441"/>
                <a:gd name="T23" fmla="*/ 16956236 h 20853"/>
                <a:gd name="T24" fmla="*/ 22096878 w 21441"/>
                <a:gd name="T25" fmla="*/ 21380825 h 20853"/>
                <a:gd name="T26" fmla="*/ 19268679 w 21441"/>
                <a:gd name="T27" fmla="*/ 22548917 h 20853"/>
                <a:gd name="T28" fmla="*/ 12321569 w 21441"/>
                <a:gd name="T29" fmla="*/ 22584749 h 20853"/>
                <a:gd name="T30" fmla="*/ 2001115 w 21441"/>
                <a:gd name="T31" fmla="*/ 22514141 h 20853"/>
                <a:gd name="T32" fmla="*/ 388237 w 21441"/>
                <a:gd name="T33" fmla="*/ 22266388 h 20853"/>
                <a:gd name="T34" fmla="*/ 16517 w 21441"/>
                <a:gd name="T35" fmla="*/ 20177955 h 20853"/>
                <a:gd name="T36" fmla="*/ 140424 w 21441"/>
                <a:gd name="T37" fmla="*/ 15256806 h 20853"/>
                <a:gd name="T38" fmla="*/ 66099 w 21441"/>
                <a:gd name="T39" fmla="*/ 12743508 h 20853"/>
                <a:gd name="T40" fmla="*/ 165198 w 21441"/>
                <a:gd name="T41" fmla="*/ 10335627 h 20853"/>
                <a:gd name="T42" fmla="*/ 41292 w 21441"/>
                <a:gd name="T43" fmla="*/ 7751719 h 20853"/>
                <a:gd name="T44" fmla="*/ 190006 w 21441"/>
                <a:gd name="T45" fmla="*/ 5238454 h 20853"/>
                <a:gd name="T46" fmla="*/ 686661 w 21441"/>
                <a:gd name="T47" fmla="*/ 70641 h 208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441"/>
                <a:gd name="T73" fmla="*/ 0 h 20853"/>
                <a:gd name="T74" fmla="*/ 21441 w 21441"/>
                <a:gd name="T75" fmla="*/ 20853 h 208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441" h="20853">
                  <a:moveTo>
                    <a:pt x="665" y="0"/>
                  </a:moveTo>
                  <a:cubicBezTo>
                    <a:pt x="1169" y="163"/>
                    <a:pt x="1818" y="0"/>
                    <a:pt x="2347" y="0"/>
                  </a:cubicBezTo>
                  <a:cubicBezTo>
                    <a:pt x="3020" y="0"/>
                    <a:pt x="3668" y="32"/>
                    <a:pt x="4341" y="32"/>
                  </a:cubicBezTo>
                  <a:cubicBezTo>
                    <a:pt x="5638" y="32"/>
                    <a:pt x="6936" y="32"/>
                    <a:pt x="8233" y="32"/>
                  </a:cubicBezTo>
                  <a:cubicBezTo>
                    <a:pt x="11092" y="32"/>
                    <a:pt x="13976" y="32"/>
                    <a:pt x="16835" y="32"/>
                  </a:cubicBezTo>
                  <a:cubicBezTo>
                    <a:pt x="18084" y="32"/>
                    <a:pt x="19310" y="0"/>
                    <a:pt x="20559" y="0"/>
                  </a:cubicBezTo>
                  <a:cubicBezTo>
                    <a:pt x="21184" y="0"/>
                    <a:pt x="21375" y="326"/>
                    <a:pt x="21328" y="1205"/>
                  </a:cubicBezTo>
                  <a:cubicBezTo>
                    <a:pt x="21279" y="1857"/>
                    <a:pt x="21184" y="2508"/>
                    <a:pt x="21184" y="3193"/>
                  </a:cubicBezTo>
                  <a:cubicBezTo>
                    <a:pt x="21184" y="3844"/>
                    <a:pt x="21255" y="4528"/>
                    <a:pt x="21328" y="5147"/>
                  </a:cubicBezTo>
                  <a:cubicBezTo>
                    <a:pt x="21400" y="5864"/>
                    <a:pt x="21255" y="6548"/>
                    <a:pt x="21352" y="7265"/>
                  </a:cubicBezTo>
                  <a:cubicBezTo>
                    <a:pt x="21520" y="8601"/>
                    <a:pt x="21400" y="10034"/>
                    <a:pt x="21400" y="11402"/>
                  </a:cubicBezTo>
                  <a:cubicBezTo>
                    <a:pt x="21400" y="12803"/>
                    <a:pt x="21328" y="14204"/>
                    <a:pt x="21328" y="15605"/>
                  </a:cubicBezTo>
                  <a:cubicBezTo>
                    <a:pt x="21328" y="16973"/>
                    <a:pt x="21400" y="18341"/>
                    <a:pt x="21400" y="19677"/>
                  </a:cubicBezTo>
                  <a:cubicBezTo>
                    <a:pt x="21400" y="21339"/>
                    <a:pt x="19525" y="20752"/>
                    <a:pt x="18661" y="20752"/>
                  </a:cubicBezTo>
                  <a:cubicBezTo>
                    <a:pt x="16402" y="20752"/>
                    <a:pt x="14168" y="20785"/>
                    <a:pt x="11933" y="20785"/>
                  </a:cubicBezTo>
                  <a:cubicBezTo>
                    <a:pt x="8594" y="20785"/>
                    <a:pt x="5254" y="20720"/>
                    <a:pt x="1938" y="20720"/>
                  </a:cubicBezTo>
                  <a:cubicBezTo>
                    <a:pt x="1458" y="20720"/>
                    <a:pt x="785" y="20883"/>
                    <a:pt x="376" y="20492"/>
                  </a:cubicBezTo>
                  <a:cubicBezTo>
                    <a:pt x="-80" y="20134"/>
                    <a:pt x="40" y="19189"/>
                    <a:pt x="16" y="18570"/>
                  </a:cubicBezTo>
                  <a:cubicBezTo>
                    <a:pt x="-56" y="17104"/>
                    <a:pt x="136" y="15572"/>
                    <a:pt x="136" y="14041"/>
                  </a:cubicBezTo>
                  <a:cubicBezTo>
                    <a:pt x="136" y="13292"/>
                    <a:pt x="136" y="12477"/>
                    <a:pt x="64" y="11728"/>
                  </a:cubicBezTo>
                  <a:cubicBezTo>
                    <a:pt x="16" y="11012"/>
                    <a:pt x="160" y="10262"/>
                    <a:pt x="160" y="9512"/>
                  </a:cubicBezTo>
                  <a:cubicBezTo>
                    <a:pt x="160" y="8731"/>
                    <a:pt x="64" y="7949"/>
                    <a:pt x="40" y="7134"/>
                  </a:cubicBezTo>
                  <a:cubicBezTo>
                    <a:pt x="16" y="6385"/>
                    <a:pt x="208" y="5603"/>
                    <a:pt x="184" y="4821"/>
                  </a:cubicBezTo>
                  <a:cubicBezTo>
                    <a:pt x="160" y="4203"/>
                    <a:pt x="-80" y="-261"/>
                    <a:pt x="665" y="65"/>
                  </a:cubicBezTo>
                </a:path>
              </a:pathLst>
            </a:cu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86" name="AutoShape 64"/>
            <p:cNvSpPr>
              <a:spLocks/>
            </p:cNvSpPr>
            <p:nvPr/>
          </p:nvSpPr>
          <p:spPr bwMode="auto">
            <a:xfrm rot="5400000">
              <a:off x="9932986" y="3585369"/>
              <a:ext cx="450058" cy="459581"/>
            </a:xfrm>
            <a:custGeom>
              <a:avLst/>
              <a:gdLst>
                <a:gd name="T0" fmla="*/ 4688093 w 21354"/>
                <a:gd name="T1" fmla="*/ 4889239 h 21600"/>
                <a:gd name="T2" fmla="*/ 0 60000 65536"/>
                <a:gd name="T3" fmla="*/ 0 w 21354"/>
                <a:gd name="T4" fmla="*/ 0 h 21600"/>
                <a:gd name="T5" fmla="*/ 21354 w 21354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54" h="21600">
                  <a:moveTo>
                    <a:pt x="21354" y="9741"/>
                  </a:moveTo>
                  <a:cubicBezTo>
                    <a:pt x="17729" y="6353"/>
                    <a:pt x="13348" y="3600"/>
                    <a:pt x="9421" y="1059"/>
                  </a:cubicBezTo>
                  <a:cubicBezTo>
                    <a:pt x="9119" y="2965"/>
                    <a:pt x="8968" y="5082"/>
                    <a:pt x="9270" y="6988"/>
                  </a:cubicBezTo>
                  <a:cubicBezTo>
                    <a:pt x="6400" y="3600"/>
                    <a:pt x="3077" y="2753"/>
                    <a:pt x="56" y="0"/>
                  </a:cubicBezTo>
                  <a:cubicBezTo>
                    <a:pt x="811" y="6988"/>
                    <a:pt x="-246" y="14400"/>
                    <a:pt x="56" y="21176"/>
                  </a:cubicBezTo>
                  <a:cubicBezTo>
                    <a:pt x="3228" y="19694"/>
                    <a:pt x="5947" y="15247"/>
                    <a:pt x="9119" y="14188"/>
                  </a:cubicBezTo>
                  <a:cubicBezTo>
                    <a:pt x="9572" y="16729"/>
                    <a:pt x="9270" y="19271"/>
                    <a:pt x="9270" y="21600"/>
                  </a:cubicBezTo>
                  <a:cubicBezTo>
                    <a:pt x="13348" y="18847"/>
                    <a:pt x="18182" y="14612"/>
                    <a:pt x="21354" y="9953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5" name="Rectangle 34">
            <a:hlinkClick r:id="rId5" action="ppaction://hlinksldjump"/>
          </p:cNvPr>
          <p:cNvSpPr/>
          <p:nvPr/>
        </p:nvSpPr>
        <p:spPr>
          <a:xfrm rot="10800000">
            <a:off x="11377613" y="384175"/>
            <a:ext cx="6858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>
            <a:hlinkClick r:id="rId6" action="ppaction://hlinksldjump"/>
          </p:cNvPr>
          <p:cNvSpPr/>
          <p:nvPr/>
        </p:nvSpPr>
        <p:spPr>
          <a:xfrm>
            <a:off x="8786813" y="6554788"/>
            <a:ext cx="1524000" cy="1219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Rectangle 26">
            <a:hlinkClick r:id="rId7" action="ppaction://hlinksldjump"/>
          </p:cNvPr>
          <p:cNvSpPr/>
          <p:nvPr/>
        </p:nvSpPr>
        <p:spPr>
          <a:xfrm>
            <a:off x="6881813" y="6554788"/>
            <a:ext cx="1447800" cy="1219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Users\MidasN\Documents\Master\KTH\HCID Principles of Design\Assignment 3\Images\3877950755103_gHsBhB92_l.jpg"/>
          <p:cNvPicPr>
            <a:picLocks noChangeAspect="1" noChangeArrowheads="1"/>
          </p:cNvPicPr>
          <p:nvPr/>
        </p:nvPicPr>
        <p:blipFill>
          <a:blip r:embed="rId2" cstate="print"/>
          <a:srcRect l="21600" r="22000" b="19429"/>
          <a:stretch>
            <a:fillRect/>
          </a:stretch>
        </p:blipFill>
        <p:spPr bwMode="auto">
          <a:xfrm>
            <a:off x="1700213" y="2135188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0659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70703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704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705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706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707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708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709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70710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70660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1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2" name="TextBox 13"/>
          <p:cNvSpPr txBox="1">
            <a:spLocks noChangeArrowheads="1"/>
          </p:cNvSpPr>
          <p:nvPr/>
        </p:nvSpPr>
        <p:spPr bwMode="auto">
          <a:xfrm>
            <a:off x="1243013" y="60975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Nick Frost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70663" name="TextBox 14"/>
          <p:cNvSpPr txBox="1">
            <a:spLocks noChangeArrowheads="1"/>
          </p:cNvSpPr>
          <p:nvPr/>
        </p:nvSpPr>
        <p:spPr bwMode="auto">
          <a:xfrm>
            <a:off x="1243013" y="69357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070 – 483 25 77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1547813" y="7773988"/>
            <a:ext cx="29718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Online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70665" name="AutoShape 20"/>
          <p:cNvSpPr>
            <a:spLocks/>
          </p:cNvSpPr>
          <p:nvPr/>
        </p:nvSpPr>
        <p:spPr bwMode="auto">
          <a:xfrm>
            <a:off x="1376363" y="8021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92D05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6" name="AutoShape 2"/>
          <p:cNvSpPr>
            <a:spLocks/>
          </p:cNvSpPr>
          <p:nvPr/>
        </p:nvSpPr>
        <p:spPr bwMode="auto">
          <a:xfrm>
            <a:off x="4824413" y="7850188"/>
            <a:ext cx="561975" cy="457200"/>
          </a:xfrm>
          <a:custGeom>
            <a:avLst/>
            <a:gdLst>
              <a:gd name="T0" fmla="*/ 2045235 w 20528"/>
              <a:gd name="T1" fmla="*/ 10071396 h 20755"/>
              <a:gd name="T2" fmla="*/ 3491674 w 20528"/>
              <a:gd name="T3" fmla="*/ 9028108 h 20755"/>
              <a:gd name="T4" fmla="*/ 2527135 w 20528"/>
              <a:gd name="T5" fmla="*/ 7842142 h 20755"/>
              <a:gd name="T6" fmla="*/ 116156 w 20528"/>
              <a:gd name="T7" fmla="*/ 5233932 h 20755"/>
              <a:gd name="T8" fmla="*/ 4869154 w 20528"/>
              <a:gd name="T9" fmla="*/ 253789 h 20755"/>
              <a:gd name="T10" fmla="*/ 13342388 w 20528"/>
              <a:gd name="T11" fmla="*/ 1534368 h 20755"/>
              <a:gd name="T12" fmla="*/ 15339663 w 20528"/>
              <a:gd name="T13" fmla="*/ 4285256 h 20755"/>
              <a:gd name="T14" fmla="*/ 13480308 w 20528"/>
              <a:gd name="T15" fmla="*/ 7178315 h 20755"/>
              <a:gd name="T16" fmla="*/ 8037820 w 20528"/>
              <a:gd name="T17" fmla="*/ 8980548 h 20755"/>
              <a:gd name="T18" fmla="*/ 5007047 w 20528"/>
              <a:gd name="T19" fmla="*/ 9407569 h 20755"/>
              <a:gd name="T20" fmla="*/ 2320282 w 20528"/>
              <a:gd name="T21" fmla="*/ 9976762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7" name="AutoShape 57"/>
          <p:cNvSpPr>
            <a:spLocks/>
          </p:cNvSpPr>
          <p:nvPr/>
        </p:nvSpPr>
        <p:spPr bwMode="auto">
          <a:xfrm rot="-5400000">
            <a:off x="4739482" y="7630319"/>
            <a:ext cx="703262" cy="838200"/>
          </a:xfrm>
          <a:custGeom>
            <a:avLst/>
            <a:gdLst>
              <a:gd name="T0" fmla="*/ 3069256 w 20680"/>
              <a:gd name="T1" fmla="*/ 107546 h 20607"/>
              <a:gd name="T2" fmla="*/ 15089593 w 20680"/>
              <a:gd name="T3" fmla="*/ 107546 h 20607"/>
              <a:gd name="T4" fmla="*/ 23541049 w 20680"/>
              <a:gd name="T5" fmla="*/ 7193746 h 20607"/>
              <a:gd name="T6" fmla="*/ 23728393 w 20680"/>
              <a:gd name="T7" fmla="*/ 24754580 h 20607"/>
              <a:gd name="T8" fmla="*/ 15840125 w 20680"/>
              <a:gd name="T9" fmla="*/ 33996579 h 20607"/>
              <a:gd name="T10" fmla="*/ 6449606 w 20680"/>
              <a:gd name="T11" fmla="*/ 33996579 h 20607"/>
              <a:gd name="T12" fmla="*/ 439471 w 20680"/>
              <a:gd name="T13" fmla="*/ 27525842 h 20607"/>
              <a:gd name="T14" fmla="*/ 2130224 w 20680"/>
              <a:gd name="T15" fmla="*/ 415297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Rectangle 22">
            <a:hlinkClick r:id="rId3" action="ppaction://hlinksldjump"/>
          </p:cNvPr>
          <p:cNvSpPr/>
          <p:nvPr/>
        </p:nvSpPr>
        <p:spPr>
          <a:xfrm>
            <a:off x="4595813" y="7621588"/>
            <a:ext cx="990600" cy="838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669" name="AutoShape 24"/>
          <p:cNvSpPr>
            <a:spLocks/>
          </p:cNvSpPr>
          <p:nvPr/>
        </p:nvSpPr>
        <p:spPr bwMode="auto">
          <a:xfrm>
            <a:off x="6577013" y="1830388"/>
            <a:ext cx="76200" cy="71628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70" name="TextBox 26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ACME Farsta</a:t>
            </a:r>
          </a:p>
        </p:txBody>
      </p:sp>
      <p:sp>
        <p:nvSpPr>
          <p:cNvPr id="70671" name="AutoShape 27"/>
          <p:cNvSpPr>
            <a:spLocks/>
          </p:cNvSpPr>
          <p:nvPr/>
        </p:nvSpPr>
        <p:spPr bwMode="auto">
          <a:xfrm>
            <a:off x="8329613" y="19827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72" name="TextBox 29"/>
          <p:cNvSpPr txBox="1">
            <a:spLocks noChangeArrowheads="1"/>
          </p:cNvSpPr>
          <p:nvPr/>
        </p:nvSpPr>
        <p:spPr bwMode="auto">
          <a:xfrm>
            <a:off x="7643813" y="4654550"/>
            <a:ext cx="4724400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Kahallavägen 12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Stockholm, 98732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070 – 752 86 73</a:t>
            </a:r>
          </a:p>
          <a:p>
            <a:pPr>
              <a:lnSpc>
                <a:spcPct val="125000"/>
              </a:lnSpc>
            </a:pPr>
            <a:r>
              <a:rPr lang="nl-NL" sz="1800">
                <a:latin typeface="Myriad Pro" pitchFamily="34" charset="0"/>
              </a:rPr>
              <a:t/>
            </a:r>
            <a:br>
              <a:rPr lang="nl-NL" sz="1800">
                <a:latin typeface="Myriad Pro" pitchFamily="34" charset="0"/>
              </a:rPr>
            </a:br>
            <a:r>
              <a:rPr lang="nl-NL" sz="3500">
                <a:latin typeface="Myriad Pro" pitchFamily="34" charset="0"/>
              </a:rPr>
              <a:t>Mon - Fri:   09:00 – 21:00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Sat – Sun:  09:00 – 18:00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31" name="Rectangle 30">
            <a:hlinkClick r:id="rId4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0674" name="Picture 5"/>
          <p:cNvPicPr>
            <a:picLocks noChangeAspect="1" noChangeArrowheads="1"/>
          </p:cNvPicPr>
          <p:nvPr/>
        </p:nvPicPr>
        <p:blipFill>
          <a:blip r:embed="rId5" cstate="print"/>
          <a:srcRect t="12132"/>
          <a:stretch>
            <a:fillRect/>
          </a:stretch>
        </p:blipFill>
        <p:spPr bwMode="auto">
          <a:xfrm>
            <a:off x="8651875" y="2135188"/>
            <a:ext cx="2801938" cy="19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70699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700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701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702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70687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688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70689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70690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70691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70692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70693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70694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70695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70696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697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698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>
            <a:hlinkClick r:id="rId6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9" name="Rectangle 48">
            <a:hlinkClick r:id="rId8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0" name="Rectangle 49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1" name="Rectangle 50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2" name="Rectangle 51">
            <a:hlinkClick r:id="rId4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3" name="Rectangle 52">
            <a:hlinkClick r:id="rId11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12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13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7" animBg="1"/>
      <p:bldP spid="46" grpId="8" animBg="1"/>
      <p:bldP spid="46" grpId="9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7" grpId="6" animBg="1"/>
      <p:bldP spid="47" grpId="7" animBg="1"/>
      <p:bldP spid="47" grpId="8" animBg="1"/>
      <p:bldP spid="47" grpId="9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49" grpId="7" animBg="1"/>
      <p:bldP spid="49" grpId="8" animBg="1"/>
      <p:bldP spid="49" grpId="9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  <p:bldP spid="50" grpId="8" animBg="1"/>
      <p:bldP spid="50" grpId="9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1" grpId="8" animBg="1"/>
      <p:bldP spid="51" grpId="9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Users\MidasN\Documents\Master\KTH\HCID Principles of Design\Assignment 3\Images\2716769641404_ddOvKnQr_l.jpg"/>
          <p:cNvPicPr>
            <a:picLocks noChangeAspect="1" noChangeArrowheads="1"/>
          </p:cNvPicPr>
          <p:nvPr/>
        </p:nvPicPr>
        <p:blipFill>
          <a:blip r:embed="rId2" cstate="print"/>
          <a:srcRect l="20428" t="4323" r="30363" b="62834"/>
          <a:stretch>
            <a:fillRect/>
          </a:stretch>
        </p:blipFill>
        <p:spPr bwMode="auto">
          <a:xfrm>
            <a:off x="1681163" y="2135188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683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71727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28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29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30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31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32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33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71734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71684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685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686" name="TextBox 13"/>
          <p:cNvSpPr txBox="1">
            <a:spLocks noChangeArrowheads="1"/>
          </p:cNvSpPr>
          <p:nvPr/>
        </p:nvSpPr>
        <p:spPr bwMode="auto">
          <a:xfrm>
            <a:off x="1243013" y="60975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Tanne Baum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71687" name="TextBox 14"/>
          <p:cNvSpPr txBox="1">
            <a:spLocks noChangeArrowheads="1"/>
          </p:cNvSpPr>
          <p:nvPr/>
        </p:nvSpPr>
        <p:spPr bwMode="auto">
          <a:xfrm>
            <a:off x="1243013" y="69357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070 – 483 25 77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71688" name="TextBox 15"/>
          <p:cNvSpPr txBox="1">
            <a:spLocks noChangeArrowheads="1"/>
          </p:cNvSpPr>
          <p:nvPr/>
        </p:nvSpPr>
        <p:spPr bwMode="auto">
          <a:xfrm>
            <a:off x="1547813" y="7773988"/>
            <a:ext cx="29718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Offline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71689" name="AutoShape 2"/>
          <p:cNvSpPr>
            <a:spLocks/>
          </p:cNvSpPr>
          <p:nvPr/>
        </p:nvSpPr>
        <p:spPr bwMode="auto">
          <a:xfrm>
            <a:off x="4824413" y="7850188"/>
            <a:ext cx="561975" cy="457200"/>
          </a:xfrm>
          <a:custGeom>
            <a:avLst/>
            <a:gdLst>
              <a:gd name="T0" fmla="*/ 2045235 w 20528"/>
              <a:gd name="T1" fmla="*/ 10071396 h 20755"/>
              <a:gd name="T2" fmla="*/ 3491674 w 20528"/>
              <a:gd name="T3" fmla="*/ 9028108 h 20755"/>
              <a:gd name="T4" fmla="*/ 2527135 w 20528"/>
              <a:gd name="T5" fmla="*/ 7842142 h 20755"/>
              <a:gd name="T6" fmla="*/ 116156 w 20528"/>
              <a:gd name="T7" fmla="*/ 5233932 h 20755"/>
              <a:gd name="T8" fmla="*/ 4869154 w 20528"/>
              <a:gd name="T9" fmla="*/ 253789 h 20755"/>
              <a:gd name="T10" fmla="*/ 13342388 w 20528"/>
              <a:gd name="T11" fmla="*/ 1534368 h 20755"/>
              <a:gd name="T12" fmla="*/ 15339663 w 20528"/>
              <a:gd name="T13" fmla="*/ 4285256 h 20755"/>
              <a:gd name="T14" fmla="*/ 13480308 w 20528"/>
              <a:gd name="T15" fmla="*/ 7178315 h 20755"/>
              <a:gd name="T16" fmla="*/ 8037820 w 20528"/>
              <a:gd name="T17" fmla="*/ 8980548 h 20755"/>
              <a:gd name="T18" fmla="*/ 5007047 w 20528"/>
              <a:gd name="T19" fmla="*/ 9407569 h 20755"/>
              <a:gd name="T20" fmla="*/ 2320282 w 20528"/>
              <a:gd name="T21" fmla="*/ 9976762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690" name="AutoShape 57"/>
          <p:cNvSpPr>
            <a:spLocks/>
          </p:cNvSpPr>
          <p:nvPr/>
        </p:nvSpPr>
        <p:spPr bwMode="auto">
          <a:xfrm rot="-5400000">
            <a:off x="4739482" y="7630319"/>
            <a:ext cx="703262" cy="838200"/>
          </a:xfrm>
          <a:custGeom>
            <a:avLst/>
            <a:gdLst>
              <a:gd name="T0" fmla="*/ 3069256 w 20680"/>
              <a:gd name="T1" fmla="*/ 107546 h 20607"/>
              <a:gd name="T2" fmla="*/ 15089593 w 20680"/>
              <a:gd name="T3" fmla="*/ 107546 h 20607"/>
              <a:gd name="T4" fmla="*/ 23541049 w 20680"/>
              <a:gd name="T5" fmla="*/ 7193746 h 20607"/>
              <a:gd name="T6" fmla="*/ 23728393 w 20680"/>
              <a:gd name="T7" fmla="*/ 24754580 h 20607"/>
              <a:gd name="T8" fmla="*/ 15840125 w 20680"/>
              <a:gd name="T9" fmla="*/ 33996579 h 20607"/>
              <a:gd name="T10" fmla="*/ 6449606 w 20680"/>
              <a:gd name="T11" fmla="*/ 33996579 h 20607"/>
              <a:gd name="T12" fmla="*/ 439471 w 20680"/>
              <a:gd name="T13" fmla="*/ 27525842 h 20607"/>
              <a:gd name="T14" fmla="*/ 2130224 w 20680"/>
              <a:gd name="T15" fmla="*/ 415297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Rectangle 22">
            <a:hlinkClick r:id="rId3" action="ppaction://hlinksldjump"/>
          </p:cNvPr>
          <p:cNvSpPr/>
          <p:nvPr/>
        </p:nvSpPr>
        <p:spPr>
          <a:xfrm>
            <a:off x="4595813" y="7621588"/>
            <a:ext cx="990600" cy="838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692" name="AutoShape 24"/>
          <p:cNvSpPr>
            <a:spLocks/>
          </p:cNvSpPr>
          <p:nvPr/>
        </p:nvSpPr>
        <p:spPr bwMode="auto">
          <a:xfrm>
            <a:off x="6577013" y="1830388"/>
            <a:ext cx="76200" cy="71628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693" name="TextBox 26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ACME Sundyburg</a:t>
            </a:r>
          </a:p>
        </p:txBody>
      </p:sp>
      <p:sp>
        <p:nvSpPr>
          <p:cNvPr id="71694" name="AutoShape 27"/>
          <p:cNvSpPr>
            <a:spLocks/>
          </p:cNvSpPr>
          <p:nvPr/>
        </p:nvSpPr>
        <p:spPr bwMode="auto">
          <a:xfrm>
            <a:off x="8329613" y="19827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695" name="TextBox 29"/>
          <p:cNvSpPr txBox="1">
            <a:spLocks noChangeArrowheads="1"/>
          </p:cNvSpPr>
          <p:nvPr/>
        </p:nvSpPr>
        <p:spPr bwMode="auto">
          <a:xfrm>
            <a:off x="7643813" y="4654550"/>
            <a:ext cx="4724400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Trallavägen 12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Stockholm, 98732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070 – 752 86 73</a:t>
            </a:r>
          </a:p>
          <a:p>
            <a:pPr>
              <a:lnSpc>
                <a:spcPct val="125000"/>
              </a:lnSpc>
            </a:pPr>
            <a:r>
              <a:rPr lang="nl-NL" sz="1800">
                <a:latin typeface="Myriad Pro" pitchFamily="34" charset="0"/>
              </a:rPr>
              <a:t/>
            </a:r>
            <a:br>
              <a:rPr lang="nl-NL" sz="1800">
                <a:latin typeface="Myriad Pro" pitchFamily="34" charset="0"/>
              </a:rPr>
            </a:br>
            <a:r>
              <a:rPr lang="nl-NL" sz="3500">
                <a:latin typeface="Myriad Pro" pitchFamily="34" charset="0"/>
              </a:rPr>
              <a:t>Mon - Fri:   09:00 – 21:00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Sat – Sun:  09:00 – 18:00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31" name="Rectangle 30">
            <a:hlinkClick r:id="rId4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169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10613" y="2135188"/>
            <a:ext cx="281940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98" name="AutoShape 20"/>
          <p:cNvSpPr>
            <a:spLocks/>
          </p:cNvSpPr>
          <p:nvPr/>
        </p:nvSpPr>
        <p:spPr bwMode="auto">
          <a:xfrm>
            <a:off x="1376363" y="8021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71723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24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25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26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71711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12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71713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71714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71715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71716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71717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71718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71719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71720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21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22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>
            <a:hlinkClick r:id="rId6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9" name="Rectangle 48">
            <a:hlinkClick r:id="rId8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0" name="Rectangle 49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1" name="Rectangle 50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2" name="Rectangle 51">
            <a:hlinkClick r:id="rId4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3" name="Rectangle 52">
            <a:hlinkClick r:id="rId11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12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13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7" animBg="1"/>
      <p:bldP spid="46" grpId="8" animBg="1"/>
      <p:bldP spid="46" grpId="9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7" grpId="6" animBg="1"/>
      <p:bldP spid="47" grpId="7" animBg="1"/>
      <p:bldP spid="47" grpId="8" animBg="1"/>
      <p:bldP spid="47" grpId="9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49" grpId="7" animBg="1"/>
      <p:bldP spid="49" grpId="8" animBg="1"/>
      <p:bldP spid="49" grpId="9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  <p:bldP spid="50" grpId="8" animBg="1"/>
      <p:bldP spid="50" grpId="9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1" grpId="8" animBg="1"/>
      <p:bldP spid="51" grpId="9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MidasN\Documents\Master\KTH\HCID Principles of Design\Assignment 3\Images\3877950738321_nC3tI5XB_l.jpg"/>
          <p:cNvPicPr>
            <a:picLocks noChangeAspect="1" noChangeArrowheads="1"/>
          </p:cNvPicPr>
          <p:nvPr/>
        </p:nvPicPr>
        <p:blipFill>
          <a:blip r:embed="rId2" cstate="print"/>
          <a:srcRect l="8621" r="10345"/>
          <a:stretch>
            <a:fillRect/>
          </a:stretch>
        </p:blipFill>
        <p:spPr bwMode="auto">
          <a:xfrm>
            <a:off x="1662113" y="2135188"/>
            <a:ext cx="35814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707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72751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52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53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54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55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56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57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72758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72708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709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710" name="TextBox 13"/>
          <p:cNvSpPr txBox="1">
            <a:spLocks noChangeArrowheads="1"/>
          </p:cNvSpPr>
          <p:nvPr/>
        </p:nvSpPr>
        <p:spPr bwMode="auto">
          <a:xfrm>
            <a:off x="1243013" y="60975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Peter Klus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72711" name="TextBox 14"/>
          <p:cNvSpPr txBox="1">
            <a:spLocks noChangeArrowheads="1"/>
          </p:cNvSpPr>
          <p:nvPr/>
        </p:nvSpPr>
        <p:spPr bwMode="auto">
          <a:xfrm>
            <a:off x="1243013" y="6935788"/>
            <a:ext cx="51054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070 – 483 25 77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72712" name="TextBox 15"/>
          <p:cNvSpPr txBox="1">
            <a:spLocks noChangeArrowheads="1"/>
          </p:cNvSpPr>
          <p:nvPr/>
        </p:nvSpPr>
        <p:spPr bwMode="auto">
          <a:xfrm>
            <a:off x="1547813" y="7773988"/>
            <a:ext cx="2971800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3500">
                <a:latin typeface="Myriad Pro" pitchFamily="34" charset="0"/>
              </a:rPr>
              <a:t>Offline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72713" name="AutoShape 2"/>
          <p:cNvSpPr>
            <a:spLocks/>
          </p:cNvSpPr>
          <p:nvPr/>
        </p:nvSpPr>
        <p:spPr bwMode="auto">
          <a:xfrm>
            <a:off x="4824413" y="7850188"/>
            <a:ext cx="561975" cy="457200"/>
          </a:xfrm>
          <a:custGeom>
            <a:avLst/>
            <a:gdLst>
              <a:gd name="T0" fmla="*/ 2045235 w 20528"/>
              <a:gd name="T1" fmla="*/ 10071396 h 20755"/>
              <a:gd name="T2" fmla="*/ 3491674 w 20528"/>
              <a:gd name="T3" fmla="*/ 9028108 h 20755"/>
              <a:gd name="T4" fmla="*/ 2527135 w 20528"/>
              <a:gd name="T5" fmla="*/ 7842142 h 20755"/>
              <a:gd name="T6" fmla="*/ 116156 w 20528"/>
              <a:gd name="T7" fmla="*/ 5233932 h 20755"/>
              <a:gd name="T8" fmla="*/ 4869154 w 20528"/>
              <a:gd name="T9" fmla="*/ 253789 h 20755"/>
              <a:gd name="T10" fmla="*/ 13342388 w 20528"/>
              <a:gd name="T11" fmla="*/ 1534368 h 20755"/>
              <a:gd name="T12" fmla="*/ 15339663 w 20528"/>
              <a:gd name="T13" fmla="*/ 4285256 h 20755"/>
              <a:gd name="T14" fmla="*/ 13480308 w 20528"/>
              <a:gd name="T15" fmla="*/ 7178315 h 20755"/>
              <a:gd name="T16" fmla="*/ 8037820 w 20528"/>
              <a:gd name="T17" fmla="*/ 8980548 h 20755"/>
              <a:gd name="T18" fmla="*/ 5007047 w 20528"/>
              <a:gd name="T19" fmla="*/ 9407569 h 20755"/>
              <a:gd name="T20" fmla="*/ 2320282 w 20528"/>
              <a:gd name="T21" fmla="*/ 9976762 h 207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528"/>
              <a:gd name="T34" fmla="*/ 0 h 20755"/>
              <a:gd name="T35" fmla="*/ 20528 w 20528"/>
              <a:gd name="T36" fmla="*/ 20755 h 2075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528" h="20755">
                <a:moveTo>
                  <a:pt x="2729" y="20755"/>
                </a:moveTo>
                <a:cubicBezTo>
                  <a:pt x="3648" y="20657"/>
                  <a:pt x="4475" y="19582"/>
                  <a:pt x="4659" y="18605"/>
                </a:cubicBezTo>
                <a:cubicBezTo>
                  <a:pt x="4935" y="17334"/>
                  <a:pt x="4291" y="16943"/>
                  <a:pt x="3372" y="16161"/>
                </a:cubicBezTo>
                <a:cubicBezTo>
                  <a:pt x="1810" y="14891"/>
                  <a:pt x="523" y="12936"/>
                  <a:pt x="155" y="10786"/>
                </a:cubicBezTo>
                <a:cubicBezTo>
                  <a:pt x="-764" y="6192"/>
                  <a:pt x="2545" y="1989"/>
                  <a:pt x="6497" y="523"/>
                </a:cubicBezTo>
                <a:cubicBezTo>
                  <a:pt x="10174" y="-845"/>
                  <a:pt x="14770" y="621"/>
                  <a:pt x="17803" y="3162"/>
                </a:cubicBezTo>
                <a:cubicBezTo>
                  <a:pt x="19641" y="4824"/>
                  <a:pt x="20101" y="6388"/>
                  <a:pt x="20468" y="8831"/>
                </a:cubicBezTo>
                <a:cubicBezTo>
                  <a:pt x="20836" y="11372"/>
                  <a:pt x="19457" y="12838"/>
                  <a:pt x="17987" y="14793"/>
                </a:cubicBezTo>
                <a:cubicBezTo>
                  <a:pt x="16056" y="17530"/>
                  <a:pt x="13942" y="18409"/>
                  <a:pt x="10725" y="18507"/>
                </a:cubicBezTo>
                <a:cubicBezTo>
                  <a:pt x="9071" y="18605"/>
                  <a:pt x="8152" y="18507"/>
                  <a:pt x="6681" y="19387"/>
                </a:cubicBezTo>
                <a:cubicBezTo>
                  <a:pt x="5486" y="20071"/>
                  <a:pt x="4475" y="20462"/>
                  <a:pt x="3096" y="2056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714" name="AutoShape 57"/>
          <p:cNvSpPr>
            <a:spLocks/>
          </p:cNvSpPr>
          <p:nvPr/>
        </p:nvSpPr>
        <p:spPr bwMode="auto">
          <a:xfrm rot="-5400000">
            <a:off x="4739482" y="7630319"/>
            <a:ext cx="703262" cy="838200"/>
          </a:xfrm>
          <a:custGeom>
            <a:avLst/>
            <a:gdLst>
              <a:gd name="T0" fmla="*/ 3069256 w 20680"/>
              <a:gd name="T1" fmla="*/ 107546 h 20607"/>
              <a:gd name="T2" fmla="*/ 15089593 w 20680"/>
              <a:gd name="T3" fmla="*/ 107546 h 20607"/>
              <a:gd name="T4" fmla="*/ 23541049 w 20680"/>
              <a:gd name="T5" fmla="*/ 7193746 h 20607"/>
              <a:gd name="T6" fmla="*/ 23728393 w 20680"/>
              <a:gd name="T7" fmla="*/ 24754580 h 20607"/>
              <a:gd name="T8" fmla="*/ 15840125 w 20680"/>
              <a:gd name="T9" fmla="*/ 33996579 h 20607"/>
              <a:gd name="T10" fmla="*/ 6449606 w 20680"/>
              <a:gd name="T11" fmla="*/ 33996579 h 20607"/>
              <a:gd name="T12" fmla="*/ 439471 w 20680"/>
              <a:gd name="T13" fmla="*/ 27525842 h 20607"/>
              <a:gd name="T14" fmla="*/ 2130224 w 20680"/>
              <a:gd name="T15" fmla="*/ 415297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Rectangle 22">
            <a:hlinkClick r:id="rId3" action="ppaction://hlinksldjump"/>
          </p:cNvPr>
          <p:cNvSpPr/>
          <p:nvPr/>
        </p:nvSpPr>
        <p:spPr>
          <a:xfrm>
            <a:off x="4595813" y="7621588"/>
            <a:ext cx="990600" cy="838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716" name="AutoShape 24"/>
          <p:cNvSpPr>
            <a:spLocks/>
          </p:cNvSpPr>
          <p:nvPr/>
        </p:nvSpPr>
        <p:spPr bwMode="auto">
          <a:xfrm>
            <a:off x="6577013" y="1830388"/>
            <a:ext cx="76200" cy="7162800"/>
          </a:xfrm>
          <a:custGeom>
            <a:avLst/>
            <a:gdLst>
              <a:gd name="T0" fmla="*/ 2780527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717" name="TextBox 26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ACME Kista</a:t>
            </a:r>
          </a:p>
        </p:txBody>
      </p:sp>
      <p:sp>
        <p:nvSpPr>
          <p:cNvPr id="72718" name="AutoShape 27"/>
          <p:cNvSpPr>
            <a:spLocks/>
          </p:cNvSpPr>
          <p:nvPr/>
        </p:nvSpPr>
        <p:spPr bwMode="auto">
          <a:xfrm>
            <a:off x="8329613" y="1982788"/>
            <a:ext cx="3352800" cy="2286000"/>
          </a:xfrm>
          <a:custGeom>
            <a:avLst/>
            <a:gdLst>
              <a:gd name="T0" fmla="*/ 3180348 w 21600"/>
              <a:gd name="T1" fmla="*/ 1003576 h 21528"/>
              <a:gd name="T2" fmla="*/ 144443112 w 21600"/>
              <a:gd name="T3" fmla="*/ 405954 h 21528"/>
              <a:gd name="T4" fmla="*/ 291006559 w 21600"/>
              <a:gd name="T5" fmla="*/ 394698 h 21528"/>
              <a:gd name="T6" fmla="*/ 517248531 w 21600"/>
              <a:gd name="T7" fmla="*/ 1003576 h 21528"/>
              <a:gd name="T8" fmla="*/ 517248531 w 21600"/>
              <a:gd name="T9" fmla="*/ 38574338 h 21528"/>
              <a:gd name="T10" fmla="*/ 516188364 w 21600"/>
              <a:gd name="T11" fmla="*/ 74915983 h 21528"/>
              <a:gd name="T12" fmla="*/ 517248531 w 21600"/>
              <a:gd name="T13" fmla="*/ 145197741 h 21528"/>
              <a:gd name="T14" fmla="*/ 519368866 w 21600"/>
              <a:gd name="T15" fmla="*/ 192454360 h 21528"/>
              <a:gd name="T16" fmla="*/ 520429034 w 21600"/>
              <a:gd name="T17" fmla="*/ 242135288 h 21528"/>
              <a:gd name="T18" fmla="*/ 365360538 w 21600"/>
              <a:gd name="T19" fmla="*/ 241537666 h 21528"/>
              <a:gd name="T20" fmla="*/ 226218068 w 21600"/>
              <a:gd name="T21" fmla="*/ 240928788 h 21528"/>
              <a:gd name="T22" fmla="*/ 0 w 21600"/>
              <a:gd name="T23" fmla="*/ 242744165 h 21528"/>
              <a:gd name="T24" fmla="*/ 1060168 w 21600"/>
              <a:gd name="T25" fmla="*/ 91885980 h 21528"/>
              <a:gd name="T26" fmla="*/ 1060168 w 21600"/>
              <a:gd name="T27" fmla="*/ 44629347 h 21528"/>
              <a:gd name="T28" fmla="*/ 1060168 w 21600"/>
              <a:gd name="T29" fmla="*/ 39469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719" name="TextBox 29"/>
          <p:cNvSpPr txBox="1">
            <a:spLocks noChangeArrowheads="1"/>
          </p:cNvSpPr>
          <p:nvPr/>
        </p:nvSpPr>
        <p:spPr bwMode="auto">
          <a:xfrm>
            <a:off x="7643813" y="4654550"/>
            <a:ext cx="4724400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Balallavägen 12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Stockholm, 98732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070 – 752 86 73</a:t>
            </a:r>
          </a:p>
          <a:p>
            <a:pPr>
              <a:lnSpc>
                <a:spcPct val="125000"/>
              </a:lnSpc>
            </a:pPr>
            <a:r>
              <a:rPr lang="nl-NL" sz="1800">
                <a:latin typeface="Myriad Pro" pitchFamily="34" charset="0"/>
              </a:rPr>
              <a:t/>
            </a:r>
            <a:br>
              <a:rPr lang="nl-NL" sz="1800">
                <a:latin typeface="Myriad Pro" pitchFamily="34" charset="0"/>
              </a:rPr>
            </a:br>
            <a:r>
              <a:rPr lang="nl-NL" sz="3500">
                <a:latin typeface="Myriad Pro" pitchFamily="34" charset="0"/>
              </a:rPr>
              <a:t>Mon - Fri:   09:00 – 21:00</a:t>
            </a:r>
          </a:p>
          <a:p>
            <a:pPr>
              <a:lnSpc>
                <a:spcPct val="125000"/>
              </a:lnSpc>
            </a:pPr>
            <a:r>
              <a:rPr lang="nl-NL" sz="3500">
                <a:latin typeface="Myriad Pro" pitchFamily="34" charset="0"/>
              </a:rPr>
              <a:t>Sat – Sun:  09:00 – 18:00</a:t>
            </a:r>
            <a:endParaRPr lang="en-US" sz="3500">
              <a:latin typeface="Myriad Pro" pitchFamily="34" charset="0"/>
            </a:endParaRPr>
          </a:p>
        </p:txBody>
      </p:sp>
      <p:sp>
        <p:nvSpPr>
          <p:cNvPr id="31" name="Rectangle 30">
            <a:hlinkClick r:id="rId4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272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39213" y="2058988"/>
            <a:ext cx="2514600" cy="204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22" name="AutoShape 20"/>
          <p:cNvSpPr>
            <a:spLocks/>
          </p:cNvSpPr>
          <p:nvPr/>
        </p:nvSpPr>
        <p:spPr bwMode="auto">
          <a:xfrm>
            <a:off x="1376363" y="8021638"/>
            <a:ext cx="152400" cy="133350"/>
          </a:xfrm>
          <a:custGeom>
            <a:avLst/>
            <a:gdLst>
              <a:gd name="T0" fmla="*/ 792083 w 13202"/>
              <a:gd name="T1" fmla="*/ 49378 h 15253"/>
              <a:gd name="T2" fmla="*/ 1022345 w 13202"/>
              <a:gd name="T3" fmla="*/ 1149924 h 15253"/>
              <a:gd name="T4" fmla="*/ 600053 w 13202"/>
              <a:gd name="T5" fmla="*/ 72231 h 15253"/>
              <a:gd name="T6" fmla="*/ 0 60000 65536"/>
              <a:gd name="T7" fmla="*/ 0 60000 65536"/>
              <a:gd name="T8" fmla="*/ 0 60000 65536"/>
              <a:gd name="T9" fmla="*/ 0 w 13202"/>
              <a:gd name="T10" fmla="*/ 0 h 15253"/>
              <a:gd name="T11" fmla="*/ 13202 w 13202"/>
              <a:gd name="T12" fmla="*/ 15253 h 152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02" h="15253">
                <a:moveTo>
                  <a:pt x="5944" y="646"/>
                </a:moveTo>
                <a:cubicBezTo>
                  <a:pt x="-968" y="-1754"/>
                  <a:pt x="-3560" y="17445"/>
                  <a:pt x="7672" y="15045"/>
                </a:cubicBezTo>
                <a:cubicBezTo>
                  <a:pt x="18040" y="12946"/>
                  <a:pt x="11992" y="-4155"/>
                  <a:pt x="4503" y="945"/>
                </a:cubicBezTo>
              </a:path>
            </a:pathLst>
          </a:cu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72747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48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49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50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72735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36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72737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72738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72739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72740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72741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72742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72743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72744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45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746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>
            <a:hlinkClick r:id="rId6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9" name="Rectangle 48">
            <a:hlinkClick r:id="rId8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0" name="Rectangle 49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1" name="Rectangle 50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2" name="Rectangle 51">
            <a:hlinkClick r:id="rId4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3" name="Rectangle 52">
            <a:hlinkClick r:id="rId11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12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13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7" animBg="1"/>
      <p:bldP spid="46" grpId="8" animBg="1"/>
      <p:bldP spid="46" grpId="9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7" grpId="6" animBg="1"/>
      <p:bldP spid="47" grpId="7" animBg="1"/>
      <p:bldP spid="47" grpId="8" animBg="1"/>
      <p:bldP spid="47" grpId="9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49" grpId="7" animBg="1"/>
      <p:bldP spid="49" grpId="8" animBg="1"/>
      <p:bldP spid="49" grpId="9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  <p:bldP spid="50" grpId="8" animBg="1"/>
      <p:bldP spid="50" grpId="9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1" grpId="8" animBg="1"/>
      <p:bldP spid="51" grpId="9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"/>
          <p:cNvSpPr>
            <a:spLocks/>
          </p:cNvSpPr>
          <p:nvPr/>
        </p:nvSpPr>
        <p:spPr bwMode="auto">
          <a:xfrm>
            <a:off x="76200" y="101600"/>
            <a:ext cx="12844463" cy="8883650"/>
          </a:xfrm>
          <a:custGeom>
            <a:avLst/>
            <a:gdLst>
              <a:gd name="T0" fmla="*/ 44287478 w 21579"/>
              <a:gd name="T1" fmla="*/ 16027651 h 21514"/>
              <a:gd name="T2" fmla="*/ 1933406156 w 21579"/>
              <a:gd name="T3" fmla="*/ 0 h 21514"/>
              <a:gd name="T4" fmla="*/ 2147483647 w 21579"/>
              <a:gd name="T5" fmla="*/ 10060070 h 21514"/>
              <a:gd name="T6" fmla="*/ 2147483647 w 21579"/>
              <a:gd name="T7" fmla="*/ 0 h 21514"/>
              <a:gd name="T8" fmla="*/ 2147483647 w 21579"/>
              <a:gd name="T9" fmla="*/ 2147483647 h 21514"/>
              <a:gd name="T10" fmla="*/ 2147483647 w 21579"/>
              <a:gd name="T11" fmla="*/ 2147483647 h 21514"/>
              <a:gd name="T12" fmla="*/ 0 w 21579"/>
              <a:gd name="T13" fmla="*/ 2147483647 h 21514"/>
              <a:gd name="T14" fmla="*/ 22320522 w 21579"/>
              <a:gd name="T15" fmla="*/ 1836353102 h 21514"/>
              <a:gd name="T16" fmla="*/ 36492937 w 21579"/>
              <a:gd name="T17" fmla="*/ 15004426 h 21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79"/>
              <a:gd name="T28" fmla="*/ 0 h 21514"/>
              <a:gd name="T29" fmla="*/ 21579 w 21579"/>
              <a:gd name="T30" fmla="*/ 21514 h 21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79" h="21514">
                <a:moveTo>
                  <a:pt x="125" y="94"/>
                </a:moveTo>
                <a:cubicBezTo>
                  <a:pt x="2236" y="94"/>
                  <a:pt x="3946" y="0"/>
                  <a:pt x="5457" y="0"/>
                </a:cubicBezTo>
                <a:cubicBezTo>
                  <a:pt x="7388" y="0"/>
                  <a:pt x="9319" y="59"/>
                  <a:pt x="11250" y="59"/>
                </a:cubicBezTo>
                <a:cubicBezTo>
                  <a:pt x="14693" y="59"/>
                  <a:pt x="18009" y="0"/>
                  <a:pt x="21577" y="0"/>
                </a:cubicBezTo>
                <a:cubicBezTo>
                  <a:pt x="21577" y="7712"/>
                  <a:pt x="21579" y="14115"/>
                  <a:pt x="21579" y="21235"/>
                </a:cubicBezTo>
                <a:cubicBezTo>
                  <a:pt x="17801" y="20873"/>
                  <a:pt x="13601" y="21600"/>
                  <a:pt x="9823" y="21479"/>
                </a:cubicBezTo>
                <a:cubicBezTo>
                  <a:pt x="6549" y="21359"/>
                  <a:pt x="3274" y="21600"/>
                  <a:pt x="0" y="21479"/>
                </a:cubicBezTo>
                <a:cubicBezTo>
                  <a:pt x="168" y="17859"/>
                  <a:pt x="-21" y="14179"/>
                  <a:pt x="63" y="10770"/>
                </a:cubicBezTo>
                <a:cubicBezTo>
                  <a:pt x="147" y="7340"/>
                  <a:pt x="103" y="3546"/>
                  <a:pt x="103" y="8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3731" name="AutoShape 2"/>
          <p:cNvSpPr>
            <a:spLocks/>
          </p:cNvSpPr>
          <p:nvPr/>
        </p:nvSpPr>
        <p:spPr bwMode="auto">
          <a:xfrm>
            <a:off x="76200" y="8801100"/>
            <a:ext cx="12846050" cy="896938"/>
          </a:xfrm>
          <a:custGeom>
            <a:avLst/>
            <a:gdLst>
              <a:gd name="T0" fmla="*/ 15230171 w 21585"/>
              <a:gd name="T1" fmla="*/ 0 h 21600"/>
              <a:gd name="T2" fmla="*/ 550409598 w 21585"/>
              <a:gd name="T3" fmla="*/ 29317 h 21600"/>
              <a:gd name="T4" fmla="*/ 1189720853 w 21585"/>
              <a:gd name="T5" fmla="*/ 546592 h 21600"/>
              <a:gd name="T6" fmla="*/ 2147483647 w 21585"/>
              <a:gd name="T7" fmla="*/ 553485 h 21600"/>
              <a:gd name="T8" fmla="*/ 2147483647 w 21585"/>
              <a:gd name="T9" fmla="*/ 1062166 h 21600"/>
              <a:gd name="T10" fmla="*/ 2147483647 w 21585"/>
              <a:gd name="T11" fmla="*/ 1062166 h 21600"/>
              <a:gd name="T12" fmla="*/ 2147483647 w 21585"/>
              <a:gd name="T13" fmla="*/ 29317 h 21600"/>
              <a:gd name="T14" fmla="*/ 2147483647 w 21585"/>
              <a:gd name="T15" fmla="*/ 17596677 h 21600"/>
              <a:gd name="T16" fmla="*/ 2147483647 w 21585"/>
              <a:gd name="T17" fmla="*/ 37245264 h 21600"/>
              <a:gd name="T18" fmla="*/ 2147483647 w 21585"/>
              <a:gd name="T19" fmla="*/ 37245264 h 21600"/>
              <a:gd name="T20" fmla="*/ 2147483647 w 21585"/>
              <a:gd name="T21" fmla="*/ 37245264 h 21600"/>
              <a:gd name="T22" fmla="*/ 1063275535 w 21585"/>
              <a:gd name="T23" fmla="*/ 36183099 h 21600"/>
              <a:gd name="T24" fmla="*/ 0 w 21585"/>
              <a:gd name="T25" fmla="*/ 36189992 h 21600"/>
              <a:gd name="T26" fmla="*/ 7438032 w 21585"/>
              <a:gd name="T27" fmla="*/ 1579483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585"/>
              <a:gd name="T43" fmla="*/ 0 h 21600"/>
              <a:gd name="T44" fmla="*/ 21585 w 21585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585" h="21600">
                <a:moveTo>
                  <a:pt x="43" y="0"/>
                </a:moveTo>
                <a:cubicBezTo>
                  <a:pt x="479" y="0"/>
                  <a:pt x="1113" y="17"/>
                  <a:pt x="1554" y="17"/>
                </a:cubicBezTo>
                <a:cubicBezTo>
                  <a:pt x="2142" y="17"/>
                  <a:pt x="2750" y="317"/>
                  <a:pt x="3359" y="317"/>
                </a:cubicBezTo>
                <a:cubicBezTo>
                  <a:pt x="4829" y="317"/>
                  <a:pt x="6319" y="321"/>
                  <a:pt x="7788" y="321"/>
                </a:cubicBezTo>
                <a:cubicBezTo>
                  <a:pt x="11066" y="321"/>
                  <a:pt x="13959" y="616"/>
                  <a:pt x="17045" y="616"/>
                </a:cubicBezTo>
                <a:cubicBezTo>
                  <a:pt x="17948" y="616"/>
                  <a:pt x="18850" y="616"/>
                  <a:pt x="19774" y="616"/>
                </a:cubicBezTo>
                <a:cubicBezTo>
                  <a:pt x="20341" y="616"/>
                  <a:pt x="20949" y="17"/>
                  <a:pt x="21580" y="17"/>
                </a:cubicBezTo>
                <a:cubicBezTo>
                  <a:pt x="21580" y="3248"/>
                  <a:pt x="21580" y="6895"/>
                  <a:pt x="21580" y="10205"/>
                </a:cubicBezTo>
                <a:cubicBezTo>
                  <a:pt x="21580" y="13801"/>
                  <a:pt x="21600" y="18005"/>
                  <a:pt x="21558" y="21600"/>
                </a:cubicBezTo>
                <a:cubicBezTo>
                  <a:pt x="19710" y="21600"/>
                  <a:pt x="18430" y="21600"/>
                  <a:pt x="16919" y="21600"/>
                </a:cubicBezTo>
                <a:cubicBezTo>
                  <a:pt x="15261" y="21600"/>
                  <a:pt x="13603" y="21600"/>
                  <a:pt x="11965" y="21600"/>
                </a:cubicBezTo>
                <a:cubicBezTo>
                  <a:pt x="8850" y="21600"/>
                  <a:pt x="5985" y="20984"/>
                  <a:pt x="3002" y="20984"/>
                </a:cubicBezTo>
                <a:cubicBezTo>
                  <a:pt x="1855" y="20984"/>
                  <a:pt x="1027" y="20988"/>
                  <a:pt x="0" y="20988"/>
                </a:cubicBezTo>
                <a:cubicBezTo>
                  <a:pt x="0" y="14396"/>
                  <a:pt x="21" y="8407"/>
                  <a:pt x="21" y="916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3732" name="AutoShape 14"/>
          <p:cNvSpPr>
            <a:spLocks/>
          </p:cNvSpPr>
          <p:nvPr/>
        </p:nvSpPr>
        <p:spPr bwMode="auto">
          <a:xfrm>
            <a:off x="5588000" y="8940800"/>
            <a:ext cx="1827213" cy="614363"/>
          </a:xfrm>
          <a:custGeom>
            <a:avLst/>
            <a:gdLst>
              <a:gd name="T0" fmla="*/ 26228254 w 20935"/>
              <a:gd name="T1" fmla="*/ 359146 h 18875"/>
              <a:gd name="T2" fmla="*/ 99786260 w 20935"/>
              <a:gd name="T3" fmla="*/ 156789 h 18875"/>
              <a:gd name="T4" fmla="*/ 159174981 w 20935"/>
              <a:gd name="T5" fmla="*/ 8661982 h 18875"/>
              <a:gd name="T6" fmla="*/ 98148358 w 20935"/>
              <a:gd name="T7" fmla="*/ 19597512 h 18875"/>
              <a:gd name="T8" fmla="*/ 32764411 w 20935"/>
              <a:gd name="T9" fmla="*/ 19799870 h 18875"/>
              <a:gd name="T10" fmla="*/ 76196 w 20935"/>
              <a:gd name="T11" fmla="*/ 11497034 h 18875"/>
              <a:gd name="T12" fmla="*/ 24598033 w 20935"/>
              <a:gd name="T13" fmla="*/ 359146 h 18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935"/>
              <a:gd name="T22" fmla="*/ 0 h 18875"/>
              <a:gd name="T23" fmla="*/ 20935 w 20935"/>
              <a:gd name="T24" fmla="*/ 18875 h 18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935" h="18875">
                <a:moveTo>
                  <a:pt x="3443" y="339"/>
                </a:moveTo>
                <a:cubicBezTo>
                  <a:pt x="6376" y="339"/>
                  <a:pt x="9880" y="148"/>
                  <a:pt x="13099" y="148"/>
                </a:cubicBezTo>
                <a:cubicBezTo>
                  <a:pt x="15745" y="148"/>
                  <a:pt x="20394" y="-1764"/>
                  <a:pt x="20895" y="8176"/>
                </a:cubicBezTo>
                <a:cubicBezTo>
                  <a:pt x="21467" y="19836"/>
                  <a:pt x="15674" y="18689"/>
                  <a:pt x="12884" y="18498"/>
                </a:cubicBezTo>
                <a:cubicBezTo>
                  <a:pt x="10023" y="18307"/>
                  <a:pt x="7162" y="19263"/>
                  <a:pt x="4301" y="18689"/>
                </a:cubicBezTo>
                <a:cubicBezTo>
                  <a:pt x="2442" y="18307"/>
                  <a:pt x="153" y="16778"/>
                  <a:pt x="10" y="10852"/>
                </a:cubicBezTo>
                <a:cubicBezTo>
                  <a:pt x="-133" y="5309"/>
                  <a:pt x="1226" y="1294"/>
                  <a:pt x="3229" y="339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3733" name="AutoShape 15"/>
          <p:cNvSpPr>
            <a:spLocks/>
          </p:cNvSpPr>
          <p:nvPr/>
        </p:nvSpPr>
        <p:spPr bwMode="auto">
          <a:xfrm>
            <a:off x="6273800" y="9067800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3734" name="AutoShape 16"/>
          <p:cNvSpPr>
            <a:spLocks/>
          </p:cNvSpPr>
          <p:nvPr/>
        </p:nvSpPr>
        <p:spPr bwMode="auto">
          <a:xfrm>
            <a:off x="6438900" y="9169400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3735" name="AutoShape 17"/>
          <p:cNvSpPr>
            <a:spLocks/>
          </p:cNvSpPr>
          <p:nvPr/>
        </p:nvSpPr>
        <p:spPr bwMode="auto">
          <a:xfrm>
            <a:off x="6667500" y="9131300"/>
            <a:ext cx="36513" cy="36513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22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434013" y="8840788"/>
            <a:ext cx="2133600" cy="9159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66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 l="6577" r="4890"/>
          <a:stretch>
            <a:fillRect/>
          </a:stretch>
        </p:blipFill>
        <p:spPr bwMode="auto">
          <a:xfrm>
            <a:off x="0" y="0"/>
            <a:ext cx="13003213" cy="882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AutoShape 27"/>
          <p:cNvSpPr>
            <a:spLocks/>
          </p:cNvSpPr>
          <p:nvPr/>
        </p:nvSpPr>
        <p:spPr bwMode="auto">
          <a:xfrm>
            <a:off x="9955213" y="6650038"/>
            <a:ext cx="2679700" cy="1752600"/>
          </a:xfrm>
          <a:custGeom>
            <a:avLst/>
            <a:gdLst>
              <a:gd name="T0" fmla="*/ 2031609 w 21600"/>
              <a:gd name="T1" fmla="*/ 589899 h 21528"/>
              <a:gd name="T2" fmla="*/ 92268644 w 21600"/>
              <a:gd name="T3" fmla="*/ 238613 h 21528"/>
              <a:gd name="T4" fmla="*/ 185891652 w 21600"/>
              <a:gd name="T5" fmla="*/ 231938 h 21528"/>
              <a:gd name="T6" fmla="*/ 330412473 w 21600"/>
              <a:gd name="T7" fmla="*/ 589899 h 21528"/>
              <a:gd name="T8" fmla="*/ 330412473 w 21600"/>
              <a:gd name="T9" fmla="*/ 22673084 h 21528"/>
              <a:gd name="T10" fmla="*/ 329735105 w 21600"/>
              <a:gd name="T11" fmla="*/ 44033998 h 21528"/>
              <a:gd name="T12" fmla="*/ 330412473 w 21600"/>
              <a:gd name="T13" fmla="*/ 85343989 h 21528"/>
              <a:gd name="T14" fmla="*/ 331766714 w 21600"/>
              <a:gd name="T15" fmla="*/ 113120365 h 21528"/>
              <a:gd name="T16" fmla="*/ 332444082 w 21600"/>
              <a:gd name="T17" fmla="*/ 142321725 h 21528"/>
              <a:gd name="T18" fmla="*/ 233387953 w 21600"/>
              <a:gd name="T19" fmla="*/ 141970440 h 21528"/>
              <a:gd name="T20" fmla="*/ 144505438 w 21600"/>
              <a:gd name="T21" fmla="*/ 141612560 h 21528"/>
              <a:gd name="T22" fmla="*/ 0 w 21600"/>
              <a:gd name="T23" fmla="*/ 142679604 h 21528"/>
              <a:gd name="T24" fmla="*/ 677245 w 21600"/>
              <a:gd name="T25" fmla="*/ 54008542 h 21528"/>
              <a:gd name="T26" fmla="*/ 677245 w 21600"/>
              <a:gd name="T27" fmla="*/ 26232176 h 21528"/>
              <a:gd name="T28" fmla="*/ 677245 w 21600"/>
              <a:gd name="T29" fmla="*/ 23193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73763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764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765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766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73751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752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73753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73754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73755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73756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73757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73758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73759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73760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761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762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 29">
            <a:hlinkClick r:id="rId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1" name="Rectangle 30">
            <a:hlinkClick r:id="rId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2" name="Rectangle 31">
            <a:hlinkClick r:id="rId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3" name="Rectangle 32">
            <a:hlinkClick r:id="rId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5" name="Rectangle 34">
            <a:hlinkClick r:id="rId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6" name="Rectangle 35">
            <a:hlinkClick r:id="rId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8" name="Rectangle 37">
            <a:hlinkClick r:id="rId1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9" name="Rectangle 38">
            <a:hlinkClick r:id="rId1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0" name="Rectangle 39">
            <a:hlinkClick r:id="rId1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662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6779E-6 1.5625E-6 L 0.36909 0.32145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" y="16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0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9" fill="hold">
                      <p:stCondLst>
                        <p:cond delay="0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23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4" fill="hold">
                      <p:stCondLst>
                        <p:cond delay="0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5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9" fill="hold">
                      <p:stCondLst>
                        <p:cond delay="0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8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4" fill="hold">
                      <p:stCondLst>
                        <p:cond delay="0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30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7" fill="hold">
                      <p:stCondLst>
                        <p:cond delay="0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37" grpId="0" animBg="1"/>
      <p:bldP spid="29" grpId="0" animBg="1"/>
      <p:bldP spid="29" grpId="1" animBg="1"/>
      <p:bldP spid="29" grpId="2" animBg="1"/>
      <p:bldP spid="29" grpId="3" animBg="1"/>
      <p:bldP spid="29" grpId="4" animBg="1"/>
      <p:bldP spid="29" grpId="5" animBg="1"/>
      <p:bldP spid="29" grpId="6" animBg="1"/>
      <p:bldP spid="29" grpId="7" animBg="1"/>
      <p:bldP spid="29" grpId="8" animBg="1"/>
      <p:bldP spid="29" grpId="9" animBg="1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0" grpId="7" animBg="1"/>
      <p:bldP spid="30" grpId="8" animBg="1"/>
      <p:bldP spid="30" grpId="9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1" grpId="7" animBg="1"/>
      <p:bldP spid="31" grpId="8" animBg="1"/>
      <p:bldP spid="31" grpId="9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2" grpId="8" animBg="1"/>
      <p:bldP spid="32" grpId="9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3" grpId="8" animBg="1"/>
      <p:bldP spid="33" grpId="9" animBg="1"/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35" grpId="8" animBg="1"/>
      <p:bldP spid="35" grpId="9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6" grpId="7" animBg="1"/>
      <p:bldP spid="36" grpId="8" animBg="1"/>
      <p:bldP spid="36" grpId="9" animBg="1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8" grpId="6" animBg="1"/>
      <p:bldP spid="38" grpId="7" animBg="1"/>
      <p:bldP spid="38" grpId="8" animBg="1"/>
      <p:bldP spid="38" grpId="9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  <p:bldP spid="39" grpId="8" animBg="1"/>
      <p:bldP spid="39" grpId="9" animBg="1"/>
      <p:bldP spid="40" grpId="0" animBg="1"/>
      <p:bldP spid="40" grpId="1" animBg="1"/>
      <p:bldP spid="40" grpId="2" animBg="1"/>
      <p:bldP spid="40" grpId="3" animBg="1"/>
      <p:bldP spid="40" grpId="4" animBg="1"/>
      <p:bldP spid="40" grpId="5" animBg="1"/>
      <p:bldP spid="40" grpId="6" animBg="1"/>
      <p:bldP spid="40" grpId="7" animBg="1"/>
      <p:bldP spid="40" grpId="8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3"/>
          <p:cNvPicPr>
            <a:picLocks noChangeAspect="1" noChangeArrowheads="1"/>
          </p:cNvPicPr>
          <p:nvPr/>
        </p:nvPicPr>
        <p:blipFill>
          <a:blip r:embed="rId2" cstate="print"/>
          <a:srcRect l="6577" r="4890"/>
          <a:stretch>
            <a:fillRect/>
          </a:stretch>
        </p:blipFill>
        <p:spPr bwMode="auto">
          <a:xfrm>
            <a:off x="-533400" y="0"/>
            <a:ext cx="13892213" cy="977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4755" name="Group 4"/>
          <p:cNvGrpSpPr>
            <a:grpSpLocks/>
          </p:cNvGrpSpPr>
          <p:nvPr/>
        </p:nvGrpSpPr>
        <p:grpSpPr bwMode="auto">
          <a:xfrm>
            <a:off x="404813" y="306388"/>
            <a:ext cx="631825" cy="703262"/>
            <a:chOff x="405606" y="306387"/>
            <a:chExt cx="631825" cy="703941"/>
          </a:xfrm>
        </p:grpSpPr>
        <p:sp>
          <p:nvSpPr>
            <p:cNvPr id="74757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58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328613" y="3063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75829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30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31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32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33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34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35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75836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75779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Webstore</a:t>
            </a:r>
          </a:p>
        </p:txBody>
      </p:sp>
      <p:pic>
        <p:nvPicPr>
          <p:cNvPr id="75780" name="Picture 13" descr="C:\Users\MidasN\Documents\Master\KTH\HCID Principles of Design\Assignment 3\Images\dec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5413" y="2439988"/>
            <a:ext cx="27590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1" name="Picture 14" descr="C:\Users\MidasN\Documents\Master\KTH\HCID Principles of Design\Assignment 3\Images\dec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3413" y="2439988"/>
            <a:ext cx="4038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2" name="Picture 15" descr="C:\Users\MidasN\Documents\Master\KTH\HCID Principles of Design\Assignment 3\Images\dec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24013" y="2516188"/>
            <a:ext cx="190500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3" name="AutoShape 27"/>
          <p:cNvSpPr>
            <a:spLocks/>
          </p:cNvSpPr>
          <p:nvPr/>
        </p:nvSpPr>
        <p:spPr bwMode="auto">
          <a:xfrm>
            <a:off x="1014413" y="2466975"/>
            <a:ext cx="2895600" cy="2716213"/>
          </a:xfrm>
          <a:custGeom>
            <a:avLst/>
            <a:gdLst>
              <a:gd name="T0" fmla="*/ 2746664 w 21600"/>
              <a:gd name="T1" fmla="*/ 1192320 h 21528"/>
              <a:gd name="T2" fmla="*/ 124746324 w 21600"/>
              <a:gd name="T3" fmla="*/ 482302 h 21528"/>
              <a:gd name="T4" fmla="*/ 251323846 w 21600"/>
              <a:gd name="T5" fmla="*/ 468930 h 21528"/>
              <a:gd name="T6" fmla="*/ 446714641 w 21600"/>
              <a:gd name="T7" fmla="*/ 1192320 h 21528"/>
              <a:gd name="T8" fmla="*/ 446714641 w 21600"/>
              <a:gd name="T9" fmla="*/ 45829081 h 21528"/>
              <a:gd name="T10" fmla="*/ 445799042 w 21600"/>
              <a:gd name="T11" fmla="*/ 89005562 h 21528"/>
              <a:gd name="T12" fmla="*/ 446714641 w 21600"/>
              <a:gd name="T13" fmla="*/ 172505333 h 21528"/>
              <a:gd name="T14" fmla="*/ 448545839 w 21600"/>
              <a:gd name="T15" fmla="*/ 228649587 h 21528"/>
              <a:gd name="T16" fmla="*/ 449461438 w 21600"/>
              <a:gd name="T17" fmla="*/ 287674093 h 21528"/>
              <a:gd name="T18" fmla="*/ 315538646 w 21600"/>
              <a:gd name="T19" fmla="*/ 286964075 h 21528"/>
              <a:gd name="T20" fmla="*/ 195370150 w 21600"/>
              <a:gd name="T21" fmla="*/ 286240685 h 21528"/>
              <a:gd name="T22" fmla="*/ 0 w 21600"/>
              <a:gd name="T23" fmla="*/ 288397483 h 21528"/>
              <a:gd name="T24" fmla="*/ 915599 w 21600"/>
              <a:gd name="T25" fmla="*/ 109167136 h 21528"/>
              <a:gd name="T26" fmla="*/ 915599 w 21600"/>
              <a:gd name="T27" fmla="*/ 53022866 h 21528"/>
              <a:gd name="T28" fmla="*/ 915599 w 21600"/>
              <a:gd name="T29" fmla="*/ 46893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784" name="AutoShape 27"/>
          <p:cNvSpPr>
            <a:spLocks/>
          </p:cNvSpPr>
          <p:nvPr/>
        </p:nvSpPr>
        <p:spPr bwMode="auto">
          <a:xfrm>
            <a:off x="4443413" y="2439988"/>
            <a:ext cx="4038600" cy="2754312"/>
          </a:xfrm>
          <a:custGeom>
            <a:avLst/>
            <a:gdLst>
              <a:gd name="T0" fmla="*/ 3830874 w 21600"/>
              <a:gd name="T1" fmla="*/ 1208853 h 21528"/>
              <a:gd name="T2" fmla="*/ 173988294 w 21600"/>
              <a:gd name="T3" fmla="*/ 488990 h 21528"/>
              <a:gd name="T4" fmla="*/ 350530628 w 21600"/>
              <a:gd name="T5" fmla="*/ 475432 h 21528"/>
              <a:gd name="T6" fmla="*/ 623049367 w 21600"/>
              <a:gd name="T7" fmla="*/ 1208853 h 21528"/>
              <a:gd name="T8" fmla="*/ 623049367 w 21600"/>
              <a:gd name="T9" fmla="*/ 46464545 h 21528"/>
              <a:gd name="T10" fmla="*/ 621772348 w 21600"/>
              <a:gd name="T11" fmla="*/ 90239709 h 21528"/>
              <a:gd name="T12" fmla="*/ 623049367 w 21600"/>
              <a:gd name="T13" fmla="*/ 174897285 h 21528"/>
              <a:gd name="T14" fmla="*/ 625603407 w 21600"/>
              <a:gd name="T15" fmla="*/ 231820033 h 21528"/>
              <a:gd name="T16" fmla="*/ 626880427 w 21600"/>
              <a:gd name="T17" fmla="*/ 291662970 h 21528"/>
              <a:gd name="T18" fmla="*/ 440093375 w 21600"/>
              <a:gd name="T19" fmla="*/ 290943107 h 21528"/>
              <a:gd name="T20" fmla="*/ 272489946 w 21600"/>
              <a:gd name="T21" fmla="*/ 290209686 h 21528"/>
              <a:gd name="T22" fmla="*/ 0 w 21600"/>
              <a:gd name="T23" fmla="*/ 292396391 h 21528"/>
              <a:gd name="T24" fmla="*/ 1277020 w 21600"/>
              <a:gd name="T25" fmla="*/ 110680843 h 21528"/>
              <a:gd name="T26" fmla="*/ 1277020 w 21600"/>
              <a:gd name="T27" fmla="*/ 53758079 h 21528"/>
              <a:gd name="T28" fmla="*/ 1277020 w 21600"/>
              <a:gd name="T29" fmla="*/ 475432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785" name="AutoShape 27"/>
          <p:cNvSpPr>
            <a:spLocks/>
          </p:cNvSpPr>
          <p:nvPr/>
        </p:nvSpPr>
        <p:spPr bwMode="auto">
          <a:xfrm>
            <a:off x="9015413" y="2428875"/>
            <a:ext cx="2743200" cy="2754313"/>
          </a:xfrm>
          <a:custGeom>
            <a:avLst/>
            <a:gdLst>
              <a:gd name="T0" fmla="*/ 2602103 w 21600"/>
              <a:gd name="T1" fmla="*/ 1208853 h 21528"/>
              <a:gd name="T2" fmla="*/ 118180728 w 21600"/>
              <a:gd name="T3" fmla="*/ 488990 h 21528"/>
              <a:gd name="T4" fmla="*/ 238096275 w 21600"/>
              <a:gd name="T5" fmla="*/ 475432 h 21528"/>
              <a:gd name="T6" fmla="*/ 423203344 w 21600"/>
              <a:gd name="T7" fmla="*/ 1208853 h 21528"/>
              <a:gd name="T8" fmla="*/ 423203344 w 21600"/>
              <a:gd name="T9" fmla="*/ 46464545 h 21528"/>
              <a:gd name="T10" fmla="*/ 422335934 w 21600"/>
              <a:gd name="T11" fmla="*/ 90239709 h 21528"/>
              <a:gd name="T12" fmla="*/ 423203344 w 21600"/>
              <a:gd name="T13" fmla="*/ 174897285 h 21528"/>
              <a:gd name="T14" fmla="*/ 424938163 w 21600"/>
              <a:gd name="T15" fmla="*/ 231820033 h 21528"/>
              <a:gd name="T16" fmla="*/ 425805573 w 21600"/>
              <a:gd name="T17" fmla="*/ 291662970 h 21528"/>
              <a:gd name="T18" fmla="*/ 298931349 w 21600"/>
              <a:gd name="T19" fmla="*/ 290943107 h 21528"/>
              <a:gd name="T20" fmla="*/ 185087511 w 21600"/>
              <a:gd name="T21" fmla="*/ 290209686 h 21528"/>
              <a:gd name="T22" fmla="*/ 0 w 21600"/>
              <a:gd name="T23" fmla="*/ 292396391 h 21528"/>
              <a:gd name="T24" fmla="*/ 867410 w 21600"/>
              <a:gd name="T25" fmla="*/ 110680843 h 21528"/>
              <a:gd name="T26" fmla="*/ 867410 w 21600"/>
              <a:gd name="T27" fmla="*/ 53758079 h 21528"/>
              <a:gd name="T28" fmla="*/ 867410 w 21600"/>
              <a:gd name="T29" fmla="*/ 475432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786" name="TextBox 19"/>
          <p:cNvSpPr txBox="1">
            <a:spLocks noChangeArrowheads="1"/>
          </p:cNvSpPr>
          <p:nvPr/>
        </p:nvSpPr>
        <p:spPr bwMode="auto">
          <a:xfrm>
            <a:off x="1090613" y="5335588"/>
            <a:ext cx="28194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Vintage globe</a:t>
            </a:r>
          </a:p>
        </p:txBody>
      </p:sp>
      <p:sp>
        <p:nvSpPr>
          <p:cNvPr id="75787" name="TextBox 20"/>
          <p:cNvSpPr txBox="1">
            <a:spLocks noChangeArrowheads="1"/>
          </p:cNvSpPr>
          <p:nvPr/>
        </p:nvSpPr>
        <p:spPr bwMode="auto">
          <a:xfrm>
            <a:off x="1090613" y="5757863"/>
            <a:ext cx="28194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Myriad Pro" pitchFamily="34" charset="0"/>
              </a:rPr>
              <a:t>200 SEK</a:t>
            </a:r>
          </a:p>
        </p:txBody>
      </p:sp>
      <p:sp>
        <p:nvSpPr>
          <p:cNvPr id="75788" name="TextBox 21"/>
          <p:cNvSpPr txBox="1">
            <a:spLocks noChangeArrowheads="1"/>
          </p:cNvSpPr>
          <p:nvPr/>
        </p:nvSpPr>
        <p:spPr bwMode="auto">
          <a:xfrm>
            <a:off x="4443413" y="5335588"/>
            <a:ext cx="41148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Decorated mannequins</a:t>
            </a:r>
          </a:p>
        </p:txBody>
      </p:sp>
      <p:sp>
        <p:nvSpPr>
          <p:cNvPr id="75789" name="TextBox 22"/>
          <p:cNvSpPr txBox="1">
            <a:spLocks noChangeArrowheads="1"/>
          </p:cNvSpPr>
          <p:nvPr/>
        </p:nvSpPr>
        <p:spPr bwMode="auto">
          <a:xfrm>
            <a:off x="4443413" y="5757863"/>
            <a:ext cx="4038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Myriad Pro" pitchFamily="34" charset="0"/>
              </a:rPr>
              <a:t>500 SEK</a:t>
            </a:r>
          </a:p>
        </p:txBody>
      </p:sp>
      <p:sp>
        <p:nvSpPr>
          <p:cNvPr id="75790" name="TextBox 23"/>
          <p:cNvSpPr txBox="1">
            <a:spLocks noChangeArrowheads="1"/>
          </p:cNvSpPr>
          <p:nvPr/>
        </p:nvSpPr>
        <p:spPr bwMode="auto">
          <a:xfrm>
            <a:off x="9015413" y="5335588"/>
            <a:ext cx="28194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Number lamp</a:t>
            </a:r>
          </a:p>
        </p:txBody>
      </p:sp>
      <p:sp>
        <p:nvSpPr>
          <p:cNvPr id="75791" name="TextBox 24"/>
          <p:cNvSpPr txBox="1">
            <a:spLocks noChangeArrowheads="1"/>
          </p:cNvSpPr>
          <p:nvPr/>
        </p:nvSpPr>
        <p:spPr bwMode="auto">
          <a:xfrm>
            <a:off x="9015413" y="5757863"/>
            <a:ext cx="2819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Myriad Pro" pitchFamily="34" charset="0"/>
              </a:rPr>
              <a:t>150 SEK</a:t>
            </a:r>
          </a:p>
        </p:txBody>
      </p:sp>
      <p:grpSp>
        <p:nvGrpSpPr>
          <p:cNvPr id="75792" name="Group 27"/>
          <p:cNvGrpSpPr>
            <a:grpSpLocks/>
          </p:cNvGrpSpPr>
          <p:nvPr/>
        </p:nvGrpSpPr>
        <p:grpSpPr bwMode="auto">
          <a:xfrm>
            <a:off x="12060238" y="1630363"/>
            <a:ext cx="684212" cy="642937"/>
            <a:chOff x="11607006" y="749413"/>
            <a:chExt cx="827520" cy="776174"/>
          </a:xfrm>
        </p:grpSpPr>
        <p:sp>
          <p:nvSpPr>
            <p:cNvPr id="75827" name="AutoShape 44"/>
            <p:cNvSpPr>
              <a:spLocks/>
            </p:cNvSpPr>
            <p:nvPr/>
          </p:nvSpPr>
          <p:spPr bwMode="auto">
            <a:xfrm>
              <a:off x="11724092" y="847725"/>
              <a:ext cx="574619" cy="566610"/>
            </a:xfrm>
            <a:custGeom>
              <a:avLst/>
              <a:gdLst>
                <a:gd name="T0" fmla="*/ 270260 w 20390"/>
                <a:gd name="T1" fmla="*/ 288773 h 21191"/>
                <a:gd name="T2" fmla="*/ 0 60000 65536"/>
                <a:gd name="T3" fmla="*/ 0 w 20390"/>
                <a:gd name="T4" fmla="*/ 0 h 21191"/>
                <a:gd name="T5" fmla="*/ 20390 w 20390"/>
                <a:gd name="T6" fmla="*/ 21191 h 21191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390" h="21191">
                  <a:moveTo>
                    <a:pt x="14654" y="17601"/>
                  </a:moveTo>
                  <a:cubicBezTo>
                    <a:pt x="16070" y="16630"/>
                    <a:pt x="18336" y="16181"/>
                    <a:pt x="18620" y="18573"/>
                  </a:cubicBezTo>
                  <a:cubicBezTo>
                    <a:pt x="18832" y="20442"/>
                    <a:pt x="16637" y="21488"/>
                    <a:pt x="15149" y="20591"/>
                  </a:cubicBezTo>
                  <a:cubicBezTo>
                    <a:pt x="14795" y="20367"/>
                    <a:pt x="14866" y="19918"/>
                    <a:pt x="14441" y="19769"/>
                  </a:cubicBezTo>
                  <a:cubicBezTo>
                    <a:pt x="14158" y="19619"/>
                    <a:pt x="13379" y="19844"/>
                    <a:pt x="13025" y="19844"/>
                  </a:cubicBezTo>
                  <a:cubicBezTo>
                    <a:pt x="12175" y="19844"/>
                    <a:pt x="11325" y="19619"/>
                    <a:pt x="10475" y="19619"/>
                  </a:cubicBezTo>
                  <a:cubicBezTo>
                    <a:pt x="9767" y="19619"/>
                    <a:pt x="8351" y="19470"/>
                    <a:pt x="7713" y="19769"/>
                  </a:cubicBezTo>
                  <a:cubicBezTo>
                    <a:pt x="6934" y="20143"/>
                    <a:pt x="6793" y="21114"/>
                    <a:pt x="5660" y="21189"/>
                  </a:cubicBezTo>
                  <a:cubicBezTo>
                    <a:pt x="4031" y="21264"/>
                    <a:pt x="3039" y="18797"/>
                    <a:pt x="4314" y="17601"/>
                  </a:cubicBezTo>
                  <a:cubicBezTo>
                    <a:pt x="4951" y="17004"/>
                    <a:pt x="5589" y="17377"/>
                    <a:pt x="6084" y="16705"/>
                  </a:cubicBezTo>
                  <a:cubicBezTo>
                    <a:pt x="6509" y="16181"/>
                    <a:pt x="6863" y="14836"/>
                    <a:pt x="6934" y="14163"/>
                  </a:cubicBezTo>
                  <a:cubicBezTo>
                    <a:pt x="6651" y="14238"/>
                    <a:pt x="6297" y="14089"/>
                    <a:pt x="6014" y="14238"/>
                  </a:cubicBezTo>
                  <a:cubicBezTo>
                    <a:pt x="6084" y="12519"/>
                    <a:pt x="4951" y="10277"/>
                    <a:pt x="4314" y="8707"/>
                  </a:cubicBezTo>
                  <a:cubicBezTo>
                    <a:pt x="3960" y="7885"/>
                    <a:pt x="3464" y="7138"/>
                    <a:pt x="3252" y="6241"/>
                  </a:cubicBezTo>
                  <a:cubicBezTo>
                    <a:pt x="3039" y="5568"/>
                    <a:pt x="3181" y="4298"/>
                    <a:pt x="2898" y="3775"/>
                  </a:cubicBezTo>
                  <a:cubicBezTo>
                    <a:pt x="2402" y="2952"/>
                    <a:pt x="-1210" y="2205"/>
                    <a:pt x="419" y="336"/>
                  </a:cubicBezTo>
                  <a:cubicBezTo>
                    <a:pt x="844" y="-112"/>
                    <a:pt x="2331" y="-112"/>
                    <a:pt x="2756" y="336"/>
                  </a:cubicBezTo>
                  <a:cubicBezTo>
                    <a:pt x="3464" y="1233"/>
                    <a:pt x="2685" y="1532"/>
                    <a:pt x="3960" y="2055"/>
                  </a:cubicBezTo>
                  <a:cubicBezTo>
                    <a:pt x="6651" y="3027"/>
                    <a:pt x="9413" y="3401"/>
                    <a:pt x="12175" y="3849"/>
                  </a:cubicBezTo>
                  <a:cubicBezTo>
                    <a:pt x="14795" y="4223"/>
                    <a:pt x="17770" y="5269"/>
                    <a:pt x="20390" y="4896"/>
                  </a:cubicBezTo>
                  <a:cubicBezTo>
                    <a:pt x="19965" y="7885"/>
                    <a:pt x="19328" y="10950"/>
                    <a:pt x="18407" y="13790"/>
                  </a:cubicBezTo>
                  <a:cubicBezTo>
                    <a:pt x="16778" y="13715"/>
                    <a:pt x="15220" y="14163"/>
                    <a:pt x="13591" y="14089"/>
                  </a:cubicBezTo>
                  <a:cubicBezTo>
                    <a:pt x="12175" y="13939"/>
                    <a:pt x="10192" y="13341"/>
                    <a:pt x="8705" y="13864"/>
                  </a:cubicBezTo>
                  <a:cubicBezTo>
                    <a:pt x="7784" y="14163"/>
                    <a:pt x="8209" y="14537"/>
                    <a:pt x="7926" y="15509"/>
                  </a:cubicBezTo>
                  <a:cubicBezTo>
                    <a:pt x="7713" y="16555"/>
                    <a:pt x="7076" y="16779"/>
                    <a:pt x="7926" y="17676"/>
                  </a:cubicBezTo>
                  <a:cubicBezTo>
                    <a:pt x="8846" y="18648"/>
                    <a:pt x="11325" y="18125"/>
                    <a:pt x="12671" y="18125"/>
                  </a:cubicBezTo>
                  <a:cubicBezTo>
                    <a:pt x="13379" y="18125"/>
                    <a:pt x="14300" y="18349"/>
                    <a:pt x="14866" y="1782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28" name="AutoShape 27"/>
            <p:cNvSpPr>
              <a:spLocks/>
            </p:cNvSpPr>
            <p:nvPr/>
          </p:nvSpPr>
          <p:spPr bwMode="auto">
            <a:xfrm>
              <a:off x="11607006" y="749413"/>
              <a:ext cx="827520" cy="776174"/>
            </a:xfrm>
            <a:custGeom>
              <a:avLst/>
              <a:gdLst>
                <a:gd name="T0" fmla="*/ 784956 w 21600"/>
                <a:gd name="T1" fmla="*/ 340748 h 21528"/>
                <a:gd name="T2" fmla="*/ 35650669 w 21600"/>
                <a:gd name="T3" fmla="*/ 137835 h 21528"/>
                <a:gd name="T4" fmla="*/ 71824668 w 21600"/>
                <a:gd name="T5" fmla="*/ 134013 h 21528"/>
                <a:gd name="T6" fmla="*/ 127664491 w 21600"/>
                <a:gd name="T7" fmla="*/ 340748 h 21528"/>
                <a:gd name="T8" fmla="*/ 127664491 w 21600"/>
                <a:gd name="T9" fmla="*/ 13097287 h 21528"/>
                <a:gd name="T10" fmla="*/ 127402826 w 21600"/>
                <a:gd name="T11" fmla="*/ 25436500 h 21528"/>
                <a:gd name="T12" fmla="*/ 127664491 w 21600"/>
                <a:gd name="T13" fmla="*/ 49299524 h 21528"/>
                <a:gd name="T14" fmla="*/ 128187820 w 21600"/>
                <a:gd name="T15" fmla="*/ 65344738 h 21528"/>
                <a:gd name="T16" fmla="*/ 128449485 w 21600"/>
                <a:gd name="T17" fmla="*/ 82213086 h 21528"/>
                <a:gd name="T18" fmla="*/ 90176316 w 21600"/>
                <a:gd name="T19" fmla="*/ 82010173 h 21528"/>
                <a:gd name="T20" fmla="*/ 55833923 w 21600"/>
                <a:gd name="T21" fmla="*/ 81803439 h 21528"/>
                <a:gd name="T22" fmla="*/ 0 w 21600"/>
                <a:gd name="T23" fmla="*/ 82419821 h 21528"/>
                <a:gd name="T24" fmla="*/ 261665 w 21600"/>
                <a:gd name="T25" fmla="*/ 31198385 h 21528"/>
                <a:gd name="T26" fmla="*/ 261665 w 21600"/>
                <a:gd name="T27" fmla="*/ 15153167 h 21528"/>
                <a:gd name="T28" fmla="*/ 261665 w 21600"/>
                <a:gd name="T29" fmla="*/ 13401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9" name="Rectangle 28">
            <a:hlinkClick r:id="rId5" action="ppaction://hlinksldjump"/>
          </p:cNvPr>
          <p:cNvSpPr/>
          <p:nvPr/>
        </p:nvSpPr>
        <p:spPr>
          <a:xfrm>
            <a:off x="12098338" y="1657350"/>
            <a:ext cx="693737" cy="63023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794" name="AutoShape 22"/>
          <p:cNvSpPr>
            <a:spLocks/>
          </p:cNvSpPr>
          <p:nvPr/>
        </p:nvSpPr>
        <p:spPr bwMode="auto">
          <a:xfrm>
            <a:off x="755650" y="2287588"/>
            <a:ext cx="792163" cy="769937"/>
          </a:xfrm>
          <a:custGeom>
            <a:avLst/>
            <a:gdLst>
              <a:gd name="T0" fmla="*/ 396598 w 21600"/>
              <a:gd name="T1" fmla="*/ 391494 h 21240"/>
              <a:gd name="T2" fmla="*/ 0 60000 65536"/>
              <a:gd name="T3" fmla="*/ 0 w 21600"/>
              <a:gd name="T4" fmla="*/ 0 h 21240"/>
              <a:gd name="T5" fmla="*/ 21600 w 21600"/>
              <a:gd name="T6" fmla="*/ 21240 h 2124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600" h="21240">
                <a:moveTo>
                  <a:pt x="6133" y="2700"/>
                </a:moveTo>
                <a:cubicBezTo>
                  <a:pt x="6489" y="1980"/>
                  <a:pt x="6844" y="1170"/>
                  <a:pt x="7111" y="450"/>
                </a:cubicBezTo>
                <a:cubicBezTo>
                  <a:pt x="9155" y="1710"/>
                  <a:pt x="9155" y="1890"/>
                  <a:pt x="10933" y="0"/>
                </a:cubicBezTo>
                <a:cubicBezTo>
                  <a:pt x="11467" y="540"/>
                  <a:pt x="12267" y="990"/>
                  <a:pt x="12889" y="1620"/>
                </a:cubicBezTo>
                <a:cubicBezTo>
                  <a:pt x="13600" y="1080"/>
                  <a:pt x="14489" y="720"/>
                  <a:pt x="15200" y="180"/>
                </a:cubicBezTo>
                <a:cubicBezTo>
                  <a:pt x="15289" y="540"/>
                  <a:pt x="15733" y="2430"/>
                  <a:pt x="15911" y="2520"/>
                </a:cubicBezTo>
                <a:cubicBezTo>
                  <a:pt x="16355" y="2790"/>
                  <a:pt x="17689" y="2250"/>
                  <a:pt x="18222" y="2160"/>
                </a:cubicBezTo>
                <a:cubicBezTo>
                  <a:pt x="18311" y="2790"/>
                  <a:pt x="17600" y="4500"/>
                  <a:pt x="17867" y="4950"/>
                </a:cubicBezTo>
                <a:cubicBezTo>
                  <a:pt x="18222" y="5490"/>
                  <a:pt x="20089" y="5580"/>
                  <a:pt x="20711" y="5580"/>
                </a:cubicBezTo>
                <a:cubicBezTo>
                  <a:pt x="20355" y="7650"/>
                  <a:pt x="19022" y="8280"/>
                  <a:pt x="21600" y="9450"/>
                </a:cubicBezTo>
                <a:cubicBezTo>
                  <a:pt x="21244" y="9900"/>
                  <a:pt x="19911" y="10800"/>
                  <a:pt x="19822" y="11430"/>
                </a:cubicBezTo>
                <a:cubicBezTo>
                  <a:pt x="19822" y="11970"/>
                  <a:pt x="20889" y="12870"/>
                  <a:pt x="21155" y="13320"/>
                </a:cubicBezTo>
                <a:cubicBezTo>
                  <a:pt x="20622" y="13680"/>
                  <a:pt x="19289" y="14040"/>
                  <a:pt x="19022" y="14670"/>
                </a:cubicBezTo>
                <a:cubicBezTo>
                  <a:pt x="18844" y="15300"/>
                  <a:pt x="19467" y="16470"/>
                  <a:pt x="19555" y="17100"/>
                </a:cubicBezTo>
                <a:cubicBezTo>
                  <a:pt x="18667" y="17100"/>
                  <a:pt x="17778" y="17100"/>
                  <a:pt x="16889" y="17100"/>
                </a:cubicBezTo>
                <a:cubicBezTo>
                  <a:pt x="16978" y="18090"/>
                  <a:pt x="16622" y="18900"/>
                  <a:pt x="16533" y="19800"/>
                </a:cubicBezTo>
                <a:cubicBezTo>
                  <a:pt x="15644" y="19620"/>
                  <a:pt x="14933" y="19080"/>
                  <a:pt x="14133" y="18810"/>
                </a:cubicBezTo>
                <a:cubicBezTo>
                  <a:pt x="13689" y="19350"/>
                  <a:pt x="13511" y="20790"/>
                  <a:pt x="12978" y="21150"/>
                </a:cubicBezTo>
                <a:cubicBezTo>
                  <a:pt x="12000" y="21600"/>
                  <a:pt x="11467" y="20070"/>
                  <a:pt x="10933" y="19440"/>
                </a:cubicBezTo>
                <a:cubicBezTo>
                  <a:pt x="10489" y="20250"/>
                  <a:pt x="9511" y="20700"/>
                  <a:pt x="8711" y="21240"/>
                </a:cubicBezTo>
                <a:cubicBezTo>
                  <a:pt x="8355" y="20790"/>
                  <a:pt x="8000" y="19080"/>
                  <a:pt x="7555" y="18810"/>
                </a:cubicBezTo>
                <a:cubicBezTo>
                  <a:pt x="7111" y="18630"/>
                  <a:pt x="5689" y="19530"/>
                  <a:pt x="5067" y="19620"/>
                </a:cubicBezTo>
                <a:cubicBezTo>
                  <a:pt x="4800" y="18810"/>
                  <a:pt x="4889" y="17910"/>
                  <a:pt x="4889" y="17010"/>
                </a:cubicBezTo>
                <a:cubicBezTo>
                  <a:pt x="4000" y="17010"/>
                  <a:pt x="3200" y="16920"/>
                  <a:pt x="2400" y="16920"/>
                </a:cubicBezTo>
                <a:cubicBezTo>
                  <a:pt x="2311" y="16110"/>
                  <a:pt x="2311" y="15120"/>
                  <a:pt x="2755" y="14310"/>
                </a:cubicBezTo>
                <a:cubicBezTo>
                  <a:pt x="1867" y="14040"/>
                  <a:pt x="1067" y="13500"/>
                  <a:pt x="267" y="13140"/>
                </a:cubicBezTo>
                <a:cubicBezTo>
                  <a:pt x="533" y="12420"/>
                  <a:pt x="1067" y="11880"/>
                  <a:pt x="1600" y="11250"/>
                </a:cubicBezTo>
                <a:cubicBezTo>
                  <a:pt x="800" y="10800"/>
                  <a:pt x="533" y="9810"/>
                  <a:pt x="0" y="9090"/>
                </a:cubicBezTo>
                <a:cubicBezTo>
                  <a:pt x="622" y="8640"/>
                  <a:pt x="1422" y="8370"/>
                  <a:pt x="2133" y="8100"/>
                </a:cubicBezTo>
                <a:cubicBezTo>
                  <a:pt x="1511" y="7290"/>
                  <a:pt x="1422" y="6480"/>
                  <a:pt x="1244" y="5400"/>
                </a:cubicBezTo>
                <a:cubicBezTo>
                  <a:pt x="2133" y="5310"/>
                  <a:pt x="3022" y="4950"/>
                  <a:pt x="3822" y="4590"/>
                </a:cubicBezTo>
                <a:cubicBezTo>
                  <a:pt x="3555" y="3780"/>
                  <a:pt x="3378" y="2790"/>
                  <a:pt x="3733" y="1980"/>
                </a:cubicBezTo>
                <a:cubicBezTo>
                  <a:pt x="4533" y="2250"/>
                  <a:pt x="5511" y="2160"/>
                  <a:pt x="6311" y="243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795" name="Rectangle 78"/>
          <p:cNvSpPr>
            <a:spLocks/>
          </p:cNvSpPr>
          <p:nvPr/>
        </p:nvSpPr>
        <p:spPr bwMode="auto">
          <a:xfrm>
            <a:off x="879475" y="2459038"/>
            <a:ext cx="53816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38100" tIns="38100" rIns="38100" bIns="38100" anchor="ctr">
            <a:spAutoFit/>
          </a:bodyPr>
          <a:lstStyle/>
          <a:p>
            <a:pPr algn="ctr">
              <a:tabLst>
                <a:tab pos="1066800" algn="l"/>
              </a:tabLst>
            </a:pPr>
            <a:r>
              <a:rPr lang="en-US" sz="1900">
                <a:latin typeface="Myriad Pro" pitchFamily="34" charset="0"/>
                <a:sym typeface="Comic Sans MS Bold" charset="0"/>
              </a:rPr>
              <a:t>New</a:t>
            </a:r>
          </a:p>
        </p:txBody>
      </p:sp>
      <p:sp>
        <p:nvSpPr>
          <p:cNvPr id="32" name="Rectangle 31">
            <a:hlinkClick r:id="rId6" action="ppaction://hlinksldjump"/>
          </p:cNvPr>
          <p:cNvSpPr/>
          <p:nvPr/>
        </p:nvSpPr>
        <p:spPr>
          <a:xfrm>
            <a:off x="1014413" y="2516188"/>
            <a:ext cx="2895600" cy="2667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ectangle 32">
            <a:hlinkClick r:id="rId7" action="ppaction://hlinksldjump"/>
          </p:cNvPr>
          <p:cNvSpPr/>
          <p:nvPr/>
        </p:nvSpPr>
        <p:spPr>
          <a:xfrm>
            <a:off x="4443413" y="2439988"/>
            <a:ext cx="4038600" cy="2667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ectangle 33">
            <a:hlinkClick r:id="rId8" action="ppaction://hlinksldjump"/>
          </p:cNvPr>
          <p:cNvSpPr/>
          <p:nvPr/>
        </p:nvSpPr>
        <p:spPr>
          <a:xfrm>
            <a:off x="9091613" y="2439988"/>
            <a:ext cx="2590800" cy="2667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75823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24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25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26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75811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12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75813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75814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75815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75816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75817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75818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75819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75820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21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822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10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6" name="Rectangle 55">
            <a:hlinkClick r:id="rId11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7" name="Rectangle 56">
            <a:hlinkClick r:id="rId12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8" name="Rectangle 57">
            <a:hlinkClick r:id="rId13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9" name="Rectangle 58">
            <a:hlinkClick r:id="rId14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0" name="Rectangle 59">
            <a:hlinkClick r:id="rId15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>
            <a:hlinkClick r:id="rId16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2" name="Rectangle 61">
            <a:hlinkClick r:id="rId17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  <p:bldP spid="55" grpId="9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6" grpId="6" animBg="1"/>
      <p:bldP spid="56" grpId="7" animBg="1"/>
      <p:bldP spid="56" grpId="8" animBg="1"/>
      <p:bldP spid="56" grpId="9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  <p:bldP spid="57" grpId="7" animBg="1"/>
      <p:bldP spid="57" grpId="8" animBg="1"/>
      <p:bldP spid="57" grpId="9" animBg="1"/>
      <p:bldP spid="58" grpId="0" animBg="1"/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8" grpId="7" animBg="1"/>
      <p:bldP spid="58" grpId="8" animBg="1"/>
      <p:bldP spid="58" grpId="9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62" grpId="7" animBg="1"/>
      <p:bldP spid="62" grpId="8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76850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51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52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53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54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55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56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76857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76803" name="TextBox 10"/>
          <p:cNvSpPr txBox="1">
            <a:spLocks noChangeArrowheads="1"/>
          </p:cNvSpPr>
          <p:nvPr/>
        </p:nvSpPr>
        <p:spPr bwMode="auto">
          <a:xfrm>
            <a:off x="30718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Vintage globe</a:t>
            </a:r>
          </a:p>
        </p:txBody>
      </p:sp>
      <p:pic>
        <p:nvPicPr>
          <p:cNvPr id="76804" name="Picture 15" descr="C:\Users\MidasN\Documents\Master\KTH\HCID Principles of Design\Assignment 3\Images\dec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4013" y="2516188"/>
            <a:ext cx="3429000" cy="448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AutoShape 27"/>
          <p:cNvSpPr>
            <a:spLocks/>
          </p:cNvSpPr>
          <p:nvPr/>
        </p:nvSpPr>
        <p:spPr bwMode="auto">
          <a:xfrm>
            <a:off x="1014413" y="2466975"/>
            <a:ext cx="4572000" cy="5078413"/>
          </a:xfrm>
          <a:custGeom>
            <a:avLst/>
            <a:gdLst>
              <a:gd name="T0" fmla="*/ 4336838 w 21600"/>
              <a:gd name="T1" fmla="*/ 2229349 h 21528"/>
              <a:gd name="T2" fmla="*/ 196967880 w 21600"/>
              <a:gd name="T3" fmla="*/ 901788 h 21528"/>
              <a:gd name="T4" fmla="*/ 396827126 w 21600"/>
              <a:gd name="T5" fmla="*/ 876784 h 21528"/>
              <a:gd name="T6" fmla="*/ 705338907 w 21600"/>
              <a:gd name="T7" fmla="*/ 2229349 h 21528"/>
              <a:gd name="T8" fmla="*/ 705338907 w 21600"/>
              <a:gd name="T9" fmla="*/ 85689213 h 21528"/>
              <a:gd name="T10" fmla="*/ 703893224 w 21600"/>
              <a:gd name="T11" fmla="*/ 166418711 h 21528"/>
              <a:gd name="T12" fmla="*/ 705338907 w 21600"/>
              <a:gd name="T13" fmla="*/ 322542936 h 21528"/>
              <a:gd name="T14" fmla="*/ 708230272 w 21600"/>
              <a:gd name="T15" fmla="*/ 427519008 h 21528"/>
              <a:gd name="T16" fmla="*/ 709675955 w 21600"/>
              <a:gd name="T17" fmla="*/ 537880451 h 21528"/>
              <a:gd name="T18" fmla="*/ 498218915 w 21600"/>
              <a:gd name="T19" fmla="*/ 536552891 h 21528"/>
              <a:gd name="T20" fmla="*/ 308479184 w 21600"/>
              <a:gd name="T21" fmla="*/ 535200327 h 21528"/>
              <a:gd name="T22" fmla="*/ 0 w 21600"/>
              <a:gd name="T23" fmla="*/ 539233014 h 21528"/>
              <a:gd name="T24" fmla="*/ 1445683 w 21600"/>
              <a:gd name="T25" fmla="*/ 204115942 h 21528"/>
              <a:gd name="T26" fmla="*/ 1445683 w 21600"/>
              <a:gd name="T27" fmla="*/ 99139839 h 21528"/>
              <a:gd name="T28" fmla="*/ 1445683 w 21600"/>
              <a:gd name="T29" fmla="*/ 876784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06" name="TextBox 13"/>
          <p:cNvSpPr txBox="1">
            <a:spLocks noChangeArrowheads="1"/>
          </p:cNvSpPr>
          <p:nvPr/>
        </p:nvSpPr>
        <p:spPr bwMode="auto">
          <a:xfrm>
            <a:off x="6424613" y="2668588"/>
            <a:ext cx="5562600" cy="133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700">
                <a:latin typeface="Myriad Pro" pitchFamily="34" charset="0"/>
              </a:rPr>
              <a:t>A vintage globe of planet Earth. Goes well with our Vintage collection and other items with a brown/pastel tint. </a:t>
            </a:r>
          </a:p>
        </p:txBody>
      </p:sp>
      <p:sp>
        <p:nvSpPr>
          <p:cNvPr id="76807" name="TextBox 14"/>
          <p:cNvSpPr txBox="1">
            <a:spLocks noChangeArrowheads="1"/>
          </p:cNvSpPr>
          <p:nvPr/>
        </p:nvSpPr>
        <p:spPr bwMode="auto">
          <a:xfrm>
            <a:off x="8101013" y="5543550"/>
            <a:ext cx="2286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500">
                <a:latin typeface="Myriad Pro" pitchFamily="34" charset="0"/>
              </a:rPr>
              <a:t>200 SEK</a:t>
            </a:r>
          </a:p>
        </p:txBody>
      </p:sp>
      <p:sp>
        <p:nvSpPr>
          <p:cNvPr id="76808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09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17">
            <a:hlinkClick r:id="rId3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811" name="TextBox 18"/>
          <p:cNvSpPr txBox="1">
            <a:spLocks noChangeArrowheads="1"/>
          </p:cNvSpPr>
          <p:nvPr/>
        </p:nvSpPr>
        <p:spPr bwMode="auto">
          <a:xfrm>
            <a:off x="6424613" y="4378325"/>
            <a:ext cx="5562600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>
                <a:latin typeface="Myriad Pro" pitchFamily="34" charset="0"/>
              </a:rPr>
              <a:t>30 x 17.8 cm</a:t>
            </a:r>
          </a:p>
          <a:p>
            <a:r>
              <a:rPr lang="en-US" sz="2500">
                <a:latin typeface="Myriad Pro" pitchFamily="34" charset="0"/>
              </a:rPr>
              <a:t>Plastic and wood</a:t>
            </a:r>
          </a:p>
        </p:txBody>
      </p:sp>
      <p:grpSp>
        <p:nvGrpSpPr>
          <p:cNvPr id="76812" name="Group 19"/>
          <p:cNvGrpSpPr>
            <a:grpSpLocks/>
          </p:cNvGrpSpPr>
          <p:nvPr/>
        </p:nvGrpSpPr>
        <p:grpSpPr bwMode="auto">
          <a:xfrm>
            <a:off x="12038013" y="1651000"/>
            <a:ext cx="676275" cy="635000"/>
            <a:chOff x="11607006" y="749413"/>
            <a:chExt cx="827520" cy="776174"/>
          </a:xfrm>
        </p:grpSpPr>
        <p:sp>
          <p:nvSpPr>
            <p:cNvPr id="76848" name="AutoShape 44"/>
            <p:cNvSpPr>
              <a:spLocks/>
            </p:cNvSpPr>
            <p:nvPr/>
          </p:nvSpPr>
          <p:spPr bwMode="auto">
            <a:xfrm>
              <a:off x="11724092" y="847725"/>
              <a:ext cx="574619" cy="566610"/>
            </a:xfrm>
            <a:custGeom>
              <a:avLst/>
              <a:gdLst>
                <a:gd name="T0" fmla="*/ 270260 w 20390"/>
                <a:gd name="T1" fmla="*/ 288773 h 21191"/>
                <a:gd name="T2" fmla="*/ 0 60000 65536"/>
                <a:gd name="T3" fmla="*/ 0 w 20390"/>
                <a:gd name="T4" fmla="*/ 0 h 21191"/>
                <a:gd name="T5" fmla="*/ 20390 w 20390"/>
                <a:gd name="T6" fmla="*/ 21191 h 21191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390" h="21191">
                  <a:moveTo>
                    <a:pt x="14654" y="17601"/>
                  </a:moveTo>
                  <a:cubicBezTo>
                    <a:pt x="16070" y="16630"/>
                    <a:pt x="18336" y="16181"/>
                    <a:pt x="18620" y="18573"/>
                  </a:cubicBezTo>
                  <a:cubicBezTo>
                    <a:pt x="18832" y="20442"/>
                    <a:pt x="16637" y="21488"/>
                    <a:pt x="15149" y="20591"/>
                  </a:cubicBezTo>
                  <a:cubicBezTo>
                    <a:pt x="14795" y="20367"/>
                    <a:pt x="14866" y="19918"/>
                    <a:pt x="14441" y="19769"/>
                  </a:cubicBezTo>
                  <a:cubicBezTo>
                    <a:pt x="14158" y="19619"/>
                    <a:pt x="13379" y="19844"/>
                    <a:pt x="13025" y="19844"/>
                  </a:cubicBezTo>
                  <a:cubicBezTo>
                    <a:pt x="12175" y="19844"/>
                    <a:pt x="11325" y="19619"/>
                    <a:pt x="10475" y="19619"/>
                  </a:cubicBezTo>
                  <a:cubicBezTo>
                    <a:pt x="9767" y="19619"/>
                    <a:pt x="8351" y="19470"/>
                    <a:pt x="7713" y="19769"/>
                  </a:cubicBezTo>
                  <a:cubicBezTo>
                    <a:pt x="6934" y="20143"/>
                    <a:pt x="6793" y="21114"/>
                    <a:pt x="5660" y="21189"/>
                  </a:cubicBezTo>
                  <a:cubicBezTo>
                    <a:pt x="4031" y="21264"/>
                    <a:pt x="3039" y="18797"/>
                    <a:pt x="4314" y="17601"/>
                  </a:cubicBezTo>
                  <a:cubicBezTo>
                    <a:pt x="4951" y="17004"/>
                    <a:pt x="5589" y="17377"/>
                    <a:pt x="6084" y="16705"/>
                  </a:cubicBezTo>
                  <a:cubicBezTo>
                    <a:pt x="6509" y="16181"/>
                    <a:pt x="6863" y="14836"/>
                    <a:pt x="6934" y="14163"/>
                  </a:cubicBezTo>
                  <a:cubicBezTo>
                    <a:pt x="6651" y="14238"/>
                    <a:pt x="6297" y="14089"/>
                    <a:pt x="6014" y="14238"/>
                  </a:cubicBezTo>
                  <a:cubicBezTo>
                    <a:pt x="6084" y="12519"/>
                    <a:pt x="4951" y="10277"/>
                    <a:pt x="4314" y="8707"/>
                  </a:cubicBezTo>
                  <a:cubicBezTo>
                    <a:pt x="3960" y="7885"/>
                    <a:pt x="3464" y="7138"/>
                    <a:pt x="3252" y="6241"/>
                  </a:cubicBezTo>
                  <a:cubicBezTo>
                    <a:pt x="3039" y="5568"/>
                    <a:pt x="3181" y="4298"/>
                    <a:pt x="2898" y="3775"/>
                  </a:cubicBezTo>
                  <a:cubicBezTo>
                    <a:pt x="2402" y="2952"/>
                    <a:pt x="-1210" y="2205"/>
                    <a:pt x="419" y="336"/>
                  </a:cubicBezTo>
                  <a:cubicBezTo>
                    <a:pt x="844" y="-112"/>
                    <a:pt x="2331" y="-112"/>
                    <a:pt x="2756" y="336"/>
                  </a:cubicBezTo>
                  <a:cubicBezTo>
                    <a:pt x="3464" y="1233"/>
                    <a:pt x="2685" y="1532"/>
                    <a:pt x="3960" y="2055"/>
                  </a:cubicBezTo>
                  <a:cubicBezTo>
                    <a:pt x="6651" y="3027"/>
                    <a:pt x="9413" y="3401"/>
                    <a:pt x="12175" y="3849"/>
                  </a:cubicBezTo>
                  <a:cubicBezTo>
                    <a:pt x="14795" y="4223"/>
                    <a:pt x="17770" y="5269"/>
                    <a:pt x="20390" y="4896"/>
                  </a:cubicBezTo>
                  <a:cubicBezTo>
                    <a:pt x="19965" y="7885"/>
                    <a:pt x="19328" y="10950"/>
                    <a:pt x="18407" y="13790"/>
                  </a:cubicBezTo>
                  <a:cubicBezTo>
                    <a:pt x="16778" y="13715"/>
                    <a:pt x="15220" y="14163"/>
                    <a:pt x="13591" y="14089"/>
                  </a:cubicBezTo>
                  <a:cubicBezTo>
                    <a:pt x="12175" y="13939"/>
                    <a:pt x="10192" y="13341"/>
                    <a:pt x="8705" y="13864"/>
                  </a:cubicBezTo>
                  <a:cubicBezTo>
                    <a:pt x="7784" y="14163"/>
                    <a:pt x="8209" y="14537"/>
                    <a:pt x="7926" y="15509"/>
                  </a:cubicBezTo>
                  <a:cubicBezTo>
                    <a:pt x="7713" y="16555"/>
                    <a:pt x="7076" y="16779"/>
                    <a:pt x="7926" y="17676"/>
                  </a:cubicBezTo>
                  <a:cubicBezTo>
                    <a:pt x="8846" y="18648"/>
                    <a:pt x="11325" y="18125"/>
                    <a:pt x="12671" y="18125"/>
                  </a:cubicBezTo>
                  <a:cubicBezTo>
                    <a:pt x="13379" y="18125"/>
                    <a:pt x="14300" y="18349"/>
                    <a:pt x="14866" y="1782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49" name="AutoShape 27"/>
            <p:cNvSpPr>
              <a:spLocks/>
            </p:cNvSpPr>
            <p:nvPr/>
          </p:nvSpPr>
          <p:spPr bwMode="auto">
            <a:xfrm>
              <a:off x="11607006" y="749413"/>
              <a:ext cx="827520" cy="776174"/>
            </a:xfrm>
            <a:custGeom>
              <a:avLst/>
              <a:gdLst>
                <a:gd name="T0" fmla="*/ 784956 w 21600"/>
                <a:gd name="T1" fmla="*/ 340748 h 21528"/>
                <a:gd name="T2" fmla="*/ 35650669 w 21600"/>
                <a:gd name="T3" fmla="*/ 137835 h 21528"/>
                <a:gd name="T4" fmla="*/ 71824668 w 21600"/>
                <a:gd name="T5" fmla="*/ 134013 h 21528"/>
                <a:gd name="T6" fmla="*/ 127664491 w 21600"/>
                <a:gd name="T7" fmla="*/ 340748 h 21528"/>
                <a:gd name="T8" fmla="*/ 127664491 w 21600"/>
                <a:gd name="T9" fmla="*/ 13097287 h 21528"/>
                <a:gd name="T10" fmla="*/ 127402826 w 21600"/>
                <a:gd name="T11" fmla="*/ 25436500 h 21528"/>
                <a:gd name="T12" fmla="*/ 127664491 w 21600"/>
                <a:gd name="T13" fmla="*/ 49299524 h 21528"/>
                <a:gd name="T14" fmla="*/ 128187820 w 21600"/>
                <a:gd name="T15" fmla="*/ 65344738 h 21528"/>
                <a:gd name="T16" fmla="*/ 128449485 w 21600"/>
                <a:gd name="T17" fmla="*/ 82213086 h 21528"/>
                <a:gd name="T18" fmla="*/ 90176316 w 21600"/>
                <a:gd name="T19" fmla="*/ 82010173 h 21528"/>
                <a:gd name="T20" fmla="*/ 55833923 w 21600"/>
                <a:gd name="T21" fmla="*/ 81803439 h 21528"/>
                <a:gd name="T22" fmla="*/ 0 w 21600"/>
                <a:gd name="T23" fmla="*/ 82419821 h 21528"/>
                <a:gd name="T24" fmla="*/ 261665 w 21600"/>
                <a:gd name="T25" fmla="*/ 31198385 h 21528"/>
                <a:gd name="T26" fmla="*/ 261665 w 21600"/>
                <a:gd name="T27" fmla="*/ 15153167 h 21528"/>
                <a:gd name="T28" fmla="*/ 261665 w 21600"/>
                <a:gd name="T29" fmla="*/ 13401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7800" y="5411787"/>
            <a:ext cx="685800" cy="643247"/>
            <a:chOff x="11607006" y="749413"/>
            <a:chExt cx="827520" cy="776174"/>
          </a:xfrm>
          <a:solidFill>
            <a:schemeClr val="bg1"/>
          </a:solidFill>
        </p:grpSpPr>
        <p:sp>
          <p:nvSpPr>
            <p:cNvPr id="26" name="AutoShape 27"/>
            <p:cNvSpPr>
              <a:spLocks/>
            </p:cNvSpPr>
            <p:nvPr/>
          </p:nvSpPr>
          <p:spPr bwMode="auto">
            <a:xfrm>
              <a:off x="11607006" y="749413"/>
              <a:ext cx="827520" cy="776174"/>
            </a:xfrm>
            <a:custGeom>
              <a:avLst/>
              <a:gdLst>
                <a:gd name="T0" fmla="*/ 20489 w 21600"/>
                <a:gd name="T1" fmla="*/ 9451 h 21528"/>
                <a:gd name="T2" fmla="*/ 930557 w 21600"/>
                <a:gd name="T3" fmla="*/ 3823 h 21528"/>
                <a:gd name="T4" fmla="*/ 1874774 w 21600"/>
                <a:gd name="T5" fmla="*/ 3717 h 21528"/>
                <a:gd name="T6" fmla="*/ 3332311 w 21600"/>
                <a:gd name="T7" fmla="*/ 9451 h 21528"/>
                <a:gd name="T8" fmla="*/ 3332311 w 21600"/>
                <a:gd name="T9" fmla="*/ 363267 h 21528"/>
                <a:gd name="T10" fmla="*/ 3325481 w 21600"/>
                <a:gd name="T11" fmla="*/ 705508 h 21528"/>
                <a:gd name="T12" fmla="*/ 3332311 w 21600"/>
                <a:gd name="T13" fmla="*/ 1367374 h 21528"/>
                <a:gd name="T14" fmla="*/ 3345970 w 21600"/>
                <a:gd name="T15" fmla="*/ 1812405 h 21528"/>
                <a:gd name="T16" fmla="*/ 3352800 w 21600"/>
                <a:gd name="T17" fmla="*/ 2280266 h 21528"/>
                <a:gd name="T18" fmla="*/ 2353790 w 21600"/>
                <a:gd name="T19" fmla="*/ 2274638 h 21528"/>
                <a:gd name="T20" fmla="*/ 1457382 w 21600"/>
                <a:gd name="T21" fmla="*/ 2268904 h 21528"/>
                <a:gd name="T22" fmla="*/ 0 w 21600"/>
                <a:gd name="T23" fmla="*/ 2286000 h 21528"/>
                <a:gd name="T24" fmla="*/ 6830 w 21600"/>
                <a:gd name="T25" fmla="*/ 865320 h 21528"/>
                <a:gd name="T26" fmla="*/ 6830 w 21600"/>
                <a:gd name="T27" fmla="*/ 420289 h 21528"/>
                <a:gd name="T28" fmla="*/ 6830 w 21600"/>
                <a:gd name="T29" fmla="*/ 3717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grp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AutoShape 44"/>
            <p:cNvSpPr>
              <a:spLocks/>
            </p:cNvSpPr>
            <p:nvPr/>
          </p:nvSpPr>
          <p:spPr bwMode="auto">
            <a:xfrm>
              <a:off x="11724092" y="847725"/>
              <a:ext cx="574619" cy="566610"/>
            </a:xfrm>
            <a:custGeom>
              <a:avLst/>
              <a:gdLst>
                <a:gd name="T0" fmla="+- 0 10800 1210"/>
                <a:gd name="T1" fmla="*/ T0 w 20390"/>
                <a:gd name="T2" fmla="+- 0 10800 112"/>
                <a:gd name="T3" fmla="*/ 10800 h 21191"/>
              </a:gdLst>
              <a:ahLst/>
              <a:cxnLst>
                <a:cxn ang="0">
                  <a:pos x="T1" y="T3"/>
                </a:cxn>
              </a:cxnLst>
              <a:rect l="0" t="0" r="r" b="b"/>
              <a:pathLst>
                <a:path w="20390" h="21191">
                  <a:moveTo>
                    <a:pt x="14654" y="17601"/>
                  </a:moveTo>
                  <a:cubicBezTo>
                    <a:pt x="16070" y="16630"/>
                    <a:pt x="18336" y="16181"/>
                    <a:pt x="18620" y="18573"/>
                  </a:cubicBezTo>
                  <a:cubicBezTo>
                    <a:pt x="18832" y="20442"/>
                    <a:pt x="16637" y="21488"/>
                    <a:pt x="15149" y="20591"/>
                  </a:cubicBezTo>
                  <a:cubicBezTo>
                    <a:pt x="14795" y="20367"/>
                    <a:pt x="14866" y="19918"/>
                    <a:pt x="14441" y="19769"/>
                  </a:cubicBezTo>
                  <a:cubicBezTo>
                    <a:pt x="14158" y="19619"/>
                    <a:pt x="13379" y="19844"/>
                    <a:pt x="13025" y="19844"/>
                  </a:cubicBezTo>
                  <a:cubicBezTo>
                    <a:pt x="12175" y="19844"/>
                    <a:pt x="11325" y="19619"/>
                    <a:pt x="10475" y="19619"/>
                  </a:cubicBezTo>
                  <a:cubicBezTo>
                    <a:pt x="9767" y="19619"/>
                    <a:pt x="8351" y="19470"/>
                    <a:pt x="7713" y="19769"/>
                  </a:cubicBezTo>
                  <a:cubicBezTo>
                    <a:pt x="6934" y="20143"/>
                    <a:pt x="6793" y="21114"/>
                    <a:pt x="5660" y="21189"/>
                  </a:cubicBezTo>
                  <a:cubicBezTo>
                    <a:pt x="4031" y="21264"/>
                    <a:pt x="3039" y="18797"/>
                    <a:pt x="4314" y="17601"/>
                  </a:cubicBezTo>
                  <a:cubicBezTo>
                    <a:pt x="4951" y="17004"/>
                    <a:pt x="5589" y="17377"/>
                    <a:pt x="6084" y="16705"/>
                  </a:cubicBezTo>
                  <a:cubicBezTo>
                    <a:pt x="6509" y="16181"/>
                    <a:pt x="6863" y="14836"/>
                    <a:pt x="6934" y="14163"/>
                  </a:cubicBezTo>
                  <a:cubicBezTo>
                    <a:pt x="6651" y="14238"/>
                    <a:pt x="6297" y="14089"/>
                    <a:pt x="6014" y="14238"/>
                  </a:cubicBezTo>
                  <a:cubicBezTo>
                    <a:pt x="6084" y="12519"/>
                    <a:pt x="4951" y="10277"/>
                    <a:pt x="4314" y="8707"/>
                  </a:cubicBezTo>
                  <a:cubicBezTo>
                    <a:pt x="3960" y="7885"/>
                    <a:pt x="3464" y="7138"/>
                    <a:pt x="3252" y="6241"/>
                  </a:cubicBezTo>
                  <a:cubicBezTo>
                    <a:pt x="3039" y="5568"/>
                    <a:pt x="3181" y="4298"/>
                    <a:pt x="2898" y="3775"/>
                  </a:cubicBezTo>
                  <a:cubicBezTo>
                    <a:pt x="2402" y="2952"/>
                    <a:pt x="-1210" y="2205"/>
                    <a:pt x="419" y="336"/>
                  </a:cubicBezTo>
                  <a:cubicBezTo>
                    <a:pt x="844" y="-112"/>
                    <a:pt x="2331" y="-112"/>
                    <a:pt x="2756" y="336"/>
                  </a:cubicBezTo>
                  <a:cubicBezTo>
                    <a:pt x="3464" y="1233"/>
                    <a:pt x="2685" y="1532"/>
                    <a:pt x="3960" y="2055"/>
                  </a:cubicBezTo>
                  <a:cubicBezTo>
                    <a:pt x="6651" y="3027"/>
                    <a:pt x="9413" y="3401"/>
                    <a:pt x="12175" y="3849"/>
                  </a:cubicBezTo>
                  <a:cubicBezTo>
                    <a:pt x="14795" y="4223"/>
                    <a:pt x="17770" y="5269"/>
                    <a:pt x="20390" y="4896"/>
                  </a:cubicBezTo>
                  <a:cubicBezTo>
                    <a:pt x="19965" y="7885"/>
                    <a:pt x="19328" y="10950"/>
                    <a:pt x="18407" y="13790"/>
                  </a:cubicBezTo>
                  <a:cubicBezTo>
                    <a:pt x="16778" y="13715"/>
                    <a:pt x="15220" y="14163"/>
                    <a:pt x="13591" y="14089"/>
                  </a:cubicBezTo>
                  <a:cubicBezTo>
                    <a:pt x="12175" y="13939"/>
                    <a:pt x="10192" y="13341"/>
                    <a:pt x="8705" y="13864"/>
                  </a:cubicBezTo>
                  <a:cubicBezTo>
                    <a:pt x="7784" y="14163"/>
                    <a:pt x="8209" y="14537"/>
                    <a:pt x="7926" y="15509"/>
                  </a:cubicBezTo>
                  <a:cubicBezTo>
                    <a:pt x="7713" y="16555"/>
                    <a:pt x="7076" y="16779"/>
                    <a:pt x="7926" y="17676"/>
                  </a:cubicBezTo>
                  <a:cubicBezTo>
                    <a:pt x="8846" y="18648"/>
                    <a:pt x="11325" y="18125"/>
                    <a:pt x="12671" y="18125"/>
                  </a:cubicBezTo>
                  <a:cubicBezTo>
                    <a:pt x="13379" y="18125"/>
                    <a:pt x="14300" y="18349"/>
                    <a:pt x="14866" y="17826"/>
                  </a:cubicBezTo>
                </a:path>
              </a:pathLst>
            </a:cu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3" name="Rectangle 22">
            <a:hlinkClick r:id="rId4" action="ppaction://hlinksldjump"/>
          </p:cNvPr>
          <p:cNvSpPr/>
          <p:nvPr/>
        </p:nvSpPr>
        <p:spPr>
          <a:xfrm>
            <a:off x="12076113" y="1677988"/>
            <a:ext cx="685800" cy="6238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6815" name="AutoShape 81"/>
          <p:cNvSpPr>
            <a:spLocks/>
          </p:cNvSpPr>
          <p:nvPr/>
        </p:nvSpPr>
        <p:spPr bwMode="auto">
          <a:xfrm>
            <a:off x="10533063" y="5280025"/>
            <a:ext cx="277812" cy="296863"/>
          </a:xfrm>
          <a:custGeom>
            <a:avLst/>
            <a:gdLst>
              <a:gd name="T0" fmla="*/ 142182 w 20810"/>
              <a:gd name="T1" fmla="*/ 148469 h 21600"/>
              <a:gd name="T2" fmla="*/ 0 60000 65536"/>
              <a:gd name="T3" fmla="*/ 0 w 20810"/>
              <a:gd name="T4" fmla="*/ 0 h 21600"/>
              <a:gd name="T5" fmla="*/ 20810 w 20810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0810" h="21600">
                <a:moveTo>
                  <a:pt x="6299" y="8362"/>
                </a:moveTo>
                <a:cubicBezTo>
                  <a:pt x="5579" y="5574"/>
                  <a:pt x="6299" y="2787"/>
                  <a:pt x="7020" y="0"/>
                </a:cubicBezTo>
                <a:cubicBezTo>
                  <a:pt x="9179" y="0"/>
                  <a:pt x="11340" y="0"/>
                  <a:pt x="13499" y="0"/>
                </a:cubicBezTo>
                <a:cubicBezTo>
                  <a:pt x="12780" y="2090"/>
                  <a:pt x="14219" y="5574"/>
                  <a:pt x="13499" y="7665"/>
                </a:cubicBezTo>
                <a:cubicBezTo>
                  <a:pt x="18539" y="6968"/>
                  <a:pt x="21420" y="9755"/>
                  <a:pt x="20700" y="14633"/>
                </a:cubicBezTo>
                <a:cubicBezTo>
                  <a:pt x="18539" y="13935"/>
                  <a:pt x="16380" y="15329"/>
                  <a:pt x="14219" y="14633"/>
                </a:cubicBezTo>
                <a:cubicBezTo>
                  <a:pt x="14941" y="16723"/>
                  <a:pt x="14219" y="18814"/>
                  <a:pt x="14941" y="20904"/>
                </a:cubicBezTo>
                <a:cubicBezTo>
                  <a:pt x="12780" y="21600"/>
                  <a:pt x="9179" y="21600"/>
                  <a:pt x="7020" y="21600"/>
                </a:cubicBezTo>
                <a:cubicBezTo>
                  <a:pt x="7020" y="19510"/>
                  <a:pt x="5579" y="17419"/>
                  <a:pt x="5579" y="15329"/>
                </a:cubicBezTo>
                <a:cubicBezTo>
                  <a:pt x="4140" y="16026"/>
                  <a:pt x="1979" y="15329"/>
                  <a:pt x="539" y="15329"/>
                </a:cubicBezTo>
                <a:cubicBezTo>
                  <a:pt x="-180" y="13238"/>
                  <a:pt x="-180" y="9755"/>
                  <a:pt x="539" y="7665"/>
                </a:cubicBezTo>
                <a:cubicBezTo>
                  <a:pt x="2700" y="7665"/>
                  <a:pt x="5579" y="6968"/>
                  <a:pt x="7020" y="7665"/>
                </a:cubicBezTo>
              </a:path>
            </a:pathLst>
          </a:cu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7" name="Group 33"/>
          <p:cNvGrpSpPr>
            <a:grpSpLocks/>
          </p:cNvGrpSpPr>
          <p:nvPr/>
        </p:nvGrpSpPr>
        <p:grpSpPr bwMode="auto">
          <a:xfrm>
            <a:off x="6577013" y="7392988"/>
            <a:ext cx="4876800" cy="609600"/>
            <a:chOff x="6577806" y="7392987"/>
            <a:chExt cx="4876800" cy="609600"/>
          </a:xfrm>
        </p:grpSpPr>
        <p:sp>
          <p:nvSpPr>
            <p:cNvPr id="76846" name="TextBox 31"/>
            <p:cNvSpPr txBox="1">
              <a:spLocks noChangeArrowheads="1"/>
            </p:cNvSpPr>
            <p:nvPr/>
          </p:nvSpPr>
          <p:spPr bwMode="auto">
            <a:xfrm>
              <a:off x="6577806" y="7445613"/>
              <a:ext cx="472440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500">
                  <a:latin typeface="Myriad Pro" pitchFamily="34" charset="0"/>
                </a:rPr>
                <a:t>Item added to your shopping cart!</a:t>
              </a:r>
            </a:p>
          </p:txBody>
        </p:sp>
        <p:sp>
          <p:nvSpPr>
            <p:cNvPr id="76847" name="AutoShape 27"/>
            <p:cNvSpPr>
              <a:spLocks/>
            </p:cNvSpPr>
            <p:nvPr/>
          </p:nvSpPr>
          <p:spPr bwMode="auto">
            <a:xfrm>
              <a:off x="6577806" y="7392987"/>
              <a:ext cx="4876800" cy="609600"/>
            </a:xfrm>
            <a:custGeom>
              <a:avLst/>
              <a:gdLst>
                <a:gd name="T0" fmla="*/ 4625961 w 21600"/>
                <a:gd name="T1" fmla="*/ 267620 h 21528"/>
                <a:gd name="T2" fmla="*/ 210099072 w 21600"/>
                <a:gd name="T3" fmla="*/ 108254 h 21528"/>
                <a:gd name="T4" fmla="*/ 423282267 w 21600"/>
                <a:gd name="T5" fmla="*/ 105253 h 21528"/>
                <a:gd name="T6" fmla="*/ 752361500 w 21600"/>
                <a:gd name="T7" fmla="*/ 267620 h 21528"/>
                <a:gd name="T8" fmla="*/ 752361500 w 21600"/>
                <a:gd name="T9" fmla="*/ 10286490 h 21528"/>
                <a:gd name="T10" fmla="*/ 750819439 w 21600"/>
                <a:gd name="T11" fmla="*/ 19977595 h 21528"/>
                <a:gd name="T12" fmla="*/ 752361500 w 21600"/>
                <a:gd name="T13" fmla="*/ 38719398 h 21528"/>
                <a:gd name="T14" fmla="*/ 755445624 w 21600"/>
                <a:gd name="T15" fmla="*/ 51321163 h 21528"/>
                <a:gd name="T16" fmla="*/ 756987685 w 21600"/>
                <a:gd name="T17" fmla="*/ 64569410 h 21528"/>
                <a:gd name="T18" fmla="*/ 531433509 w 21600"/>
                <a:gd name="T19" fmla="*/ 64410044 h 21528"/>
                <a:gd name="T20" fmla="*/ 329044463 w 21600"/>
                <a:gd name="T21" fmla="*/ 64247677 h 21528"/>
                <a:gd name="T22" fmla="*/ 0 w 21600"/>
                <a:gd name="T23" fmla="*/ 64731777 h 21528"/>
                <a:gd name="T24" fmla="*/ 1542062 w 21600"/>
                <a:gd name="T25" fmla="*/ 24502928 h 21528"/>
                <a:gd name="T26" fmla="*/ 1542062 w 21600"/>
                <a:gd name="T27" fmla="*/ 11901159 h 21528"/>
                <a:gd name="T28" fmla="*/ 1542062 w 21600"/>
                <a:gd name="T29" fmla="*/ 10525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9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76842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43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44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45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2" name="Rectangle 61">
            <a:hlinkClick r:id="rId5" action="ppaction://hlinksldjump"/>
          </p:cNvPr>
          <p:cNvSpPr/>
          <p:nvPr/>
        </p:nvSpPr>
        <p:spPr>
          <a:xfrm>
            <a:off x="12063413" y="1663700"/>
            <a:ext cx="685800" cy="62388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0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76830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31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76832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76833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76834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76835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76836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76837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76838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76839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40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841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hlinkClick r:id="rId6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7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8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7" name="Rectangle 56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8" name="Rectangle 57">
            <a:hlinkClick r:id="rId11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9" name="Rectangle 58">
            <a:hlinkClick r:id="rId12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0" name="Rectangle 59">
            <a:hlinkClick r:id="rId3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>
            <a:hlinkClick r:id="rId13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18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256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7" fill="hold">
                      <p:stCondLst>
                        <p:cond delay="0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28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2" fill="hold">
                      <p:stCondLst>
                        <p:cond delay="0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304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5" fill="hold">
                      <p:stCondLst>
                        <p:cond delay="0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</p:childTnLst>
        </p:cTn>
      </p:par>
    </p:tnLst>
    <p:bldLst>
      <p:bldP spid="62" grpId="0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  <p:bldP spid="55" grpId="9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6" grpId="6" animBg="1"/>
      <p:bldP spid="56" grpId="7" animBg="1"/>
      <p:bldP spid="56" grpId="8" animBg="1"/>
      <p:bldP spid="56" grpId="9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  <p:bldP spid="57" grpId="7" animBg="1"/>
      <p:bldP spid="57" grpId="8" animBg="1"/>
      <p:bldP spid="57" grpId="9" animBg="1"/>
      <p:bldP spid="58" grpId="0" animBg="1"/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8" grpId="7" animBg="1"/>
      <p:bldP spid="58" grpId="8" animBg="1"/>
      <p:bldP spid="58" grpId="9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77876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77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78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79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80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81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82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77883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77827" name="TextBox 10"/>
          <p:cNvSpPr txBox="1">
            <a:spLocks noChangeArrowheads="1"/>
          </p:cNvSpPr>
          <p:nvPr/>
        </p:nvSpPr>
        <p:spPr bwMode="auto">
          <a:xfrm>
            <a:off x="2462213" y="611188"/>
            <a:ext cx="84582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Decorated mannequins</a:t>
            </a:r>
          </a:p>
        </p:txBody>
      </p:sp>
      <p:sp>
        <p:nvSpPr>
          <p:cNvPr id="77828" name="AutoShape 27"/>
          <p:cNvSpPr>
            <a:spLocks/>
          </p:cNvSpPr>
          <p:nvPr/>
        </p:nvSpPr>
        <p:spPr bwMode="auto">
          <a:xfrm>
            <a:off x="709613" y="2466975"/>
            <a:ext cx="5105400" cy="3630613"/>
          </a:xfrm>
          <a:custGeom>
            <a:avLst/>
            <a:gdLst>
              <a:gd name="T0" fmla="*/ 4842803 w 21600"/>
              <a:gd name="T1" fmla="*/ 1593751 h 21528"/>
              <a:gd name="T2" fmla="*/ 219947466 w 21600"/>
              <a:gd name="T3" fmla="*/ 644684 h 21528"/>
              <a:gd name="T4" fmla="*/ 443123624 w 21600"/>
              <a:gd name="T5" fmla="*/ 626809 h 21528"/>
              <a:gd name="T6" fmla="*/ 787628446 w 21600"/>
              <a:gd name="T7" fmla="*/ 1593751 h 21528"/>
              <a:gd name="T8" fmla="*/ 787628446 w 21600"/>
              <a:gd name="T9" fmla="*/ 61258816 h 21528"/>
              <a:gd name="T10" fmla="*/ 786014100 w 21600"/>
              <a:gd name="T11" fmla="*/ 118971955 h 21528"/>
              <a:gd name="T12" fmla="*/ 787628446 w 21600"/>
              <a:gd name="T13" fmla="*/ 230584430 h 21528"/>
              <a:gd name="T14" fmla="*/ 790857137 w 21600"/>
              <a:gd name="T15" fmla="*/ 305631331 h 21528"/>
              <a:gd name="T16" fmla="*/ 792471483 w 21600"/>
              <a:gd name="T17" fmla="*/ 384528208 h 21528"/>
              <a:gd name="T18" fmla="*/ 556344455 w 21600"/>
              <a:gd name="T19" fmla="*/ 383579141 h 21528"/>
              <a:gd name="T20" fmla="*/ 344468422 w 21600"/>
              <a:gd name="T21" fmla="*/ 382612200 h 21528"/>
              <a:gd name="T22" fmla="*/ 0 w 21600"/>
              <a:gd name="T23" fmla="*/ 385495149 h 21528"/>
              <a:gd name="T24" fmla="*/ 1614346 w 21600"/>
              <a:gd name="T25" fmla="*/ 145921528 h 21528"/>
              <a:gd name="T26" fmla="*/ 1614346 w 21600"/>
              <a:gd name="T27" fmla="*/ 70874605 h 21528"/>
              <a:gd name="T28" fmla="*/ 1614346 w 21600"/>
              <a:gd name="T29" fmla="*/ 626809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829" name="TextBox 13"/>
          <p:cNvSpPr txBox="1">
            <a:spLocks noChangeArrowheads="1"/>
          </p:cNvSpPr>
          <p:nvPr/>
        </p:nvSpPr>
        <p:spPr bwMode="auto">
          <a:xfrm>
            <a:off x="6424613" y="2668588"/>
            <a:ext cx="5562600" cy="133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700">
                <a:latin typeface="Myriad Pro" pitchFamily="34" charset="0"/>
              </a:rPr>
              <a:t>Six female mannequins with various types of geometric patterns. Goes well with the new autumn collection.</a:t>
            </a:r>
          </a:p>
        </p:txBody>
      </p:sp>
      <p:sp>
        <p:nvSpPr>
          <p:cNvPr id="77830" name="TextBox 14"/>
          <p:cNvSpPr txBox="1">
            <a:spLocks noChangeArrowheads="1"/>
          </p:cNvSpPr>
          <p:nvPr/>
        </p:nvSpPr>
        <p:spPr bwMode="auto">
          <a:xfrm>
            <a:off x="8101013" y="5543550"/>
            <a:ext cx="2286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500">
                <a:latin typeface="Myriad Pro" pitchFamily="34" charset="0"/>
              </a:rPr>
              <a:t>500 SEK</a:t>
            </a:r>
          </a:p>
        </p:txBody>
      </p:sp>
      <p:sp>
        <p:nvSpPr>
          <p:cNvPr id="77831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832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17">
            <a:hlinkClick r:id="rId2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834" name="TextBox 18"/>
          <p:cNvSpPr txBox="1">
            <a:spLocks noChangeArrowheads="1"/>
          </p:cNvSpPr>
          <p:nvPr/>
        </p:nvSpPr>
        <p:spPr bwMode="auto">
          <a:xfrm>
            <a:off x="6424613" y="4378325"/>
            <a:ext cx="5562600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>
                <a:latin typeface="Myriad Pro" pitchFamily="34" charset="0"/>
              </a:rPr>
              <a:t>200 x 40 x 25 cm</a:t>
            </a:r>
          </a:p>
          <a:p>
            <a:r>
              <a:rPr lang="en-US" sz="2500">
                <a:latin typeface="Myriad Pro" pitchFamily="34" charset="0"/>
              </a:rPr>
              <a:t>Cotton, metal, and tempex</a:t>
            </a:r>
          </a:p>
        </p:txBody>
      </p:sp>
      <p:grpSp>
        <p:nvGrpSpPr>
          <p:cNvPr id="77835" name="Group 19"/>
          <p:cNvGrpSpPr>
            <a:grpSpLocks/>
          </p:cNvGrpSpPr>
          <p:nvPr/>
        </p:nvGrpSpPr>
        <p:grpSpPr bwMode="auto">
          <a:xfrm>
            <a:off x="12045950" y="1673225"/>
            <a:ext cx="677863" cy="620713"/>
            <a:chOff x="11607006" y="749413"/>
            <a:chExt cx="827520" cy="776174"/>
          </a:xfrm>
        </p:grpSpPr>
        <p:sp>
          <p:nvSpPr>
            <p:cNvPr id="77874" name="AutoShape 44"/>
            <p:cNvSpPr>
              <a:spLocks/>
            </p:cNvSpPr>
            <p:nvPr/>
          </p:nvSpPr>
          <p:spPr bwMode="auto">
            <a:xfrm>
              <a:off x="11724092" y="847725"/>
              <a:ext cx="574619" cy="566610"/>
            </a:xfrm>
            <a:custGeom>
              <a:avLst/>
              <a:gdLst>
                <a:gd name="T0" fmla="*/ 270260 w 20390"/>
                <a:gd name="T1" fmla="*/ 288773 h 21191"/>
                <a:gd name="T2" fmla="*/ 0 60000 65536"/>
                <a:gd name="T3" fmla="*/ 0 w 20390"/>
                <a:gd name="T4" fmla="*/ 0 h 21191"/>
                <a:gd name="T5" fmla="*/ 20390 w 20390"/>
                <a:gd name="T6" fmla="*/ 21191 h 21191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390" h="21191">
                  <a:moveTo>
                    <a:pt x="14654" y="17601"/>
                  </a:moveTo>
                  <a:cubicBezTo>
                    <a:pt x="16070" y="16630"/>
                    <a:pt x="18336" y="16181"/>
                    <a:pt x="18620" y="18573"/>
                  </a:cubicBezTo>
                  <a:cubicBezTo>
                    <a:pt x="18832" y="20442"/>
                    <a:pt x="16637" y="21488"/>
                    <a:pt x="15149" y="20591"/>
                  </a:cubicBezTo>
                  <a:cubicBezTo>
                    <a:pt x="14795" y="20367"/>
                    <a:pt x="14866" y="19918"/>
                    <a:pt x="14441" y="19769"/>
                  </a:cubicBezTo>
                  <a:cubicBezTo>
                    <a:pt x="14158" y="19619"/>
                    <a:pt x="13379" y="19844"/>
                    <a:pt x="13025" y="19844"/>
                  </a:cubicBezTo>
                  <a:cubicBezTo>
                    <a:pt x="12175" y="19844"/>
                    <a:pt x="11325" y="19619"/>
                    <a:pt x="10475" y="19619"/>
                  </a:cubicBezTo>
                  <a:cubicBezTo>
                    <a:pt x="9767" y="19619"/>
                    <a:pt x="8351" y="19470"/>
                    <a:pt x="7713" y="19769"/>
                  </a:cubicBezTo>
                  <a:cubicBezTo>
                    <a:pt x="6934" y="20143"/>
                    <a:pt x="6793" y="21114"/>
                    <a:pt x="5660" y="21189"/>
                  </a:cubicBezTo>
                  <a:cubicBezTo>
                    <a:pt x="4031" y="21264"/>
                    <a:pt x="3039" y="18797"/>
                    <a:pt x="4314" y="17601"/>
                  </a:cubicBezTo>
                  <a:cubicBezTo>
                    <a:pt x="4951" y="17004"/>
                    <a:pt x="5589" y="17377"/>
                    <a:pt x="6084" y="16705"/>
                  </a:cubicBezTo>
                  <a:cubicBezTo>
                    <a:pt x="6509" y="16181"/>
                    <a:pt x="6863" y="14836"/>
                    <a:pt x="6934" y="14163"/>
                  </a:cubicBezTo>
                  <a:cubicBezTo>
                    <a:pt x="6651" y="14238"/>
                    <a:pt x="6297" y="14089"/>
                    <a:pt x="6014" y="14238"/>
                  </a:cubicBezTo>
                  <a:cubicBezTo>
                    <a:pt x="6084" y="12519"/>
                    <a:pt x="4951" y="10277"/>
                    <a:pt x="4314" y="8707"/>
                  </a:cubicBezTo>
                  <a:cubicBezTo>
                    <a:pt x="3960" y="7885"/>
                    <a:pt x="3464" y="7138"/>
                    <a:pt x="3252" y="6241"/>
                  </a:cubicBezTo>
                  <a:cubicBezTo>
                    <a:pt x="3039" y="5568"/>
                    <a:pt x="3181" y="4298"/>
                    <a:pt x="2898" y="3775"/>
                  </a:cubicBezTo>
                  <a:cubicBezTo>
                    <a:pt x="2402" y="2952"/>
                    <a:pt x="-1210" y="2205"/>
                    <a:pt x="419" y="336"/>
                  </a:cubicBezTo>
                  <a:cubicBezTo>
                    <a:pt x="844" y="-112"/>
                    <a:pt x="2331" y="-112"/>
                    <a:pt x="2756" y="336"/>
                  </a:cubicBezTo>
                  <a:cubicBezTo>
                    <a:pt x="3464" y="1233"/>
                    <a:pt x="2685" y="1532"/>
                    <a:pt x="3960" y="2055"/>
                  </a:cubicBezTo>
                  <a:cubicBezTo>
                    <a:pt x="6651" y="3027"/>
                    <a:pt x="9413" y="3401"/>
                    <a:pt x="12175" y="3849"/>
                  </a:cubicBezTo>
                  <a:cubicBezTo>
                    <a:pt x="14795" y="4223"/>
                    <a:pt x="17770" y="5269"/>
                    <a:pt x="20390" y="4896"/>
                  </a:cubicBezTo>
                  <a:cubicBezTo>
                    <a:pt x="19965" y="7885"/>
                    <a:pt x="19328" y="10950"/>
                    <a:pt x="18407" y="13790"/>
                  </a:cubicBezTo>
                  <a:cubicBezTo>
                    <a:pt x="16778" y="13715"/>
                    <a:pt x="15220" y="14163"/>
                    <a:pt x="13591" y="14089"/>
                  </a:cubicBezTo>
                  <a:cubicBezTo>
                    <a:pt x="12175" y="13939"/>
                    <a:pt x="10192" y="13341"/>
                    <a:pt x="8705" y="13864"/>
                  </a:cubicBezTo>
                  <a:cubicBezTo>
                    <a:pt x="7784" y="14163"/>
                    <a:pt x="8209" y="14537"/>
                    <a:pt x="7926" y="15509"/>
                  </a:cubicBezTo>
                  <a:cubicBezTo>
                    <a:pt x="7713" y="16555"/>
                    <a:pt x="7076" y="16779"/>
                    <a:pt x="7926" y="17676"/>
                  </a:cubicBezTo>
                  <a:cubicBezTo>
                    <a:pt x="8846" y="18648"/>
                    <a:pt x="11325" y="18125"/>
                    <a:pt x="12671" y="18125"/>
                  </a:cubicBezTo>
                  <a:cubicBezTo>
                    <a:pt x="13379" y="18125"/>
                    <a:pt x="14300" y="18349"/>
                    <a:pt x="14866" y="1782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75" name="AutoShape 27"/>
            <p:cNvSpPr>
              <a:spLocks/>
            </p:cNvSpPr>
            <p:nvPr/>
          </p:nvSpPr>
          <p:spPr bwMode="auto">
            <a:xfrm>
              <a:off x="11607006" y="749413"/>
              <a:ext cx="827520" cy="776174"/>
            </a:xfrm>
            <a:custGeom>
              <a:avLst/>
              <a:gdLst>
                <a:gd name="T0" fmla="*/ 784956 w 21600"/>
                <a:gd name="T1" fmla="*/ 340748 h 21528"/>
                <a:gd name="T2" fmla="*/ 35650669 w 21600"/>
                <a:gd name="T3" fmla="*/ 137835 h 21528"/>
                <a:gd name="T4" fmla="*/ 71824668 w 21600"/>
                <a:gd name="T5" fmla="*/ 134013 h 21528"/>
                <a:gd name="T6" fmla="*/ 127664491 w 21600"/>
                <a:gd name="T7" fmla="*/ 340748 h 21528"/>
                <a:gd name="T8" fmla="*/ 127664491 w 21600"/>
                <a:gd name="T9" fmla="*/ 13097287 h 21528"/>
                <a:gd name="T10" fmla="*/ 127402826 w 21600"/>
                <a:gd name="T11" fmla="*/ 25436500 h 21528"/>
                <a:gd name="T12" fmla="*/ 127664491 w 21600"/>
                <a:gd name="T13" fmla="*/ 49299524 h 21528"/>
                <a:gd name="T14" fmla="*/ 128187820 w 21600"/>
                <a:gd name="T15" fmla="*/ 65344738 h 21528"/>
                <a:gd name="T16" fmla="*/ 128449485 w 21600"/>
                <a:gd name="T17" fmla="*/ 82213086 h 21528"/>
                <a:gd name="T18" fmla="*/ 90176316 w 21600"/>
                <a:gd name="T19" fmla="*/ 82010173 h 21528"/>
                <a:gd name="T20" fmla="*/ 55833923 w 21600"/>
                <a:gd name="T21" fmla="*/ 81803439 h 21528"/>
                <a:gd name="T22" fmla="*/ 0 w 21600"/>
                <a:gd name="T23" fmla="*/ 82419821 h 21528"/>
                <a:gd name="T24" fmla="*/ 261665 w 21600"/>
                <a:gd name="T25" fmla="*/ 31198385 h 21528"/>
                <a:gd name="T26" fmla="*/ 261665 w 21600"/>
                <a:gd name="T27" fmla="*/ 15153167 h 21528"/>
                <a:gd name="T28" fmla="*/ 261665 w 21600"/>
                <a:gd name="T29" fmla="*/ 13401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3" name="Rectangle 22">
            <a:hlinkClick r:id="rId3" action="ppaction://hlinksldjump"/>
          </p:cNvPr>
          <p:cNvSpPr/>
          <p:nvPr/>
        </p:nvSpPr>
        <p:spPr>
          <a:xfrm>
            <a:off x="12085638" y="1698625"/>
            <a:ext cx="685800" cy="6096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Rectangle 65">
            <a:hlinkClick r:id="rId4" action="ppaction://hlinksldjump"/>
          </p:cNvPr>
          <p:cNvSpPr/>
          <p:nvPr/>
        </p:nvSpPr>
        <p:spPr>
          <a:xfrm>
            <a:off x="12063413" y="1663700"/>
            <a:ext cx="685800" cy="62388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0" name="Group 23"/>
          <p:cNvGrpSpPr>
            <a:grpSpLocks/>
          </p:cNvGrpSpPr>
          <p:nvPr/>
        </p:nvGrpSpPr>
        <p:grpSpPr bwMode="auto">
          <a:xfrm>
            <a:off x="10668000" y="5411788"/>
            <a:ext cx="685800" cy="642937"/>
            <a:chOff x="11607006" y="749413"/>
            <a:chExt cx="827520" cy="776174"/>
          </a:xfrm>
        </p:grpSpPr>
        <p:sp>
          <p:nvSpPr>
            <p:cNvPr id="77872" name="AutoShape 27"/>
            <p:cNvSpPr>
              <a:spLocks/>
            </p:cNvSpPr>
            <p:nvPr/>
          </p:nvSpPr>
          <p:spPr bwMode="auto">
            <a:xfrm>
              <a:off x="11607006" y="749413"/>
              <a:ext cx="827520" cy="776174"/>
            </a:xfrm>
            <a:custGeom>
              <a:avLst/>
              <a:gdLst>
                <a:gd name="T0" fmla="*/ 784956 w 21600"/>
                <a:gd name="T1" fmla="*/ 340748 h 21528"/>
                <a:gd name="T2" fmla="*/ 35650669 w 21600"/>
                <a:gd name="T3" fmla="*/ 137835 h 21528"/>
                <a:gd name="T4" fmla="*/ 71824668 w 21600"/>
                <a:gd name="T5" fmla="*/ 134013 h 21528"/>
                <a:gd name="T6" fmla="*/ 127664491 w 21600"/>
                <a:gd name="T7" fmla="*/ 340748 h 21528"/>
                <a:gd name="T8" fmla="*/ 127664491 w 21600"/>
                <a:gd name="T9" fmla="*/ 13097287 h 21528"/>
                <a:gd name="T10" fmla="*/ 127402826 w 21600"/>
                <a:gd name="T11" fmla="*/ 25436500 h 21528"/>
                <a:gd name="T12" fmla="*/ 127664491 w 21600"/>
                <a:gd name="T13" fmla="*/ 49299524 h 21528"/>
                <a:gd name="T14" fmla="*/ 128187820 w 21600"/>
                <a:gd name="T15" fmla="*/ 65344738 h 21528"/>
                <a:gd name="T16" fmla="*/ 128449485 w 21600"/>
                <a:gd name="T17" fmla="*/ 82213086 h 21528"/>
                <a:gd name="T18" fmla="*/ 90176316 w 21600"/>
                <a:gd name="T19" fmla="*/ 82010173 h 21528"/>
                <a:gd name="T20" fmla="*/ 55833923 w 21600"/>
                <a:gd name="T21" fmla="*/ 81803439 h 21528"/>
                <a:gd name="T22" fmla="*/ 0 w 21600"/>
                <a:gd name="T23" fmla="*/ 82419821 h 21528"/>
                <a:gd name="T24" fmla="*/ 261665 w 21600"/>
                <a:gd name="T25" fmla="*/ 31198385 h 21528"/>
                <a:gd name="T26" fmla="*/ 261665 w 21600"/>
                <a:gd name="T27" fmla="*/ 15153167 h 21528"/>
                <a:gd name="T28" fmla="*/ 261665 w 21600"/>
                <a:gd name="T29" fmla="*/ 13401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73" name="AutoShape 44"/>
            <p:cNvSpPr>
              <a:spLocks/>
            </p:cNvSpPr>
            <p:nvPr/>
          </p:nvSpPr>
          <p:spPr bwMode="auto">
            <a:xfrm>
              <a:off x="11724092" y="847725"/>
              <a:ext cx="574619" cy="566610"/>
            </a:xfrm>
            <a:custGeom>
              <a:avLst/>
              <a:gdLst>
                <a:gd name="T0" fmla="*/ 270260 w 20390"/>
                <a:gd name="T1" fmla="*/ 288773 h 21191"/>
                <a:gd name="T2" fmla="*/ 0 60000 65536"/>
                <a:gd name="T3" fmla="*/ 0 w 20390"/>
                <a:gd name="T4" fmla="*/ 0 h 21191"/>
                <a:gd name="T5" fmla="*/ 20390 w 20390"/>
                <a:gd name="T6" fmla="*/ 21191 h 21191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390" h="21191">
                  <a:moveTo>
                    <a:pt x="14654" y="17601"/>
                  </a:moveTo>
                  <a:cubicBezTo>
                    <a:pt x="16070" y="16630"/>
                    <a:pt x="18336" y="16181"/>
                    <a:pt x="18620" y="18573"/>
                  </a:cubicBezTo>
                  <a:cubicBezTo>
                    <a:pt x="18832" y="20442"/>
                    <a:pt x="16637" y="21488"/>
                    <a:pt x="15149" y="20591"/>
                  </a:cubicBezTo>
                  <a:cubicBezTo>
                    <a:pt x="14795" y="20367"/>
                    <a:pt x="14866" y="19918"/>
                    <a:pt x="14441" y="19769"/>
                  </a:cubicBezTo>
                  <a:cubicBezTo>
                    <a:pt x="14158" y="19619"/>
                    <a:pt x="13379" y="19844"/>
                    <a:pt x="13025" y="19844"/>
                  </a:cubicBezTo>
                  <a:cubicBezTo>
                    <a:pt x="12175" y="19844"/>
                    <a:pt x="11325" y="19619"/>
                    <a:pt x="10475" y="19619"/>
                  </a:cubicBezTo>
                  <a:cubicBezTo>
                    <a:pt x="9767" y="19619"/>
                    <a:pt x="8351" y="19470"/>
                    <a:pt x="7713" y="19769"/>
                  </a:cubicBezTo>
                  <a:cubicBezTo>
                    <a:pt x="6934" y="20143"/>
                    <a:pt x="6793" y="21114"/>
                    <a:pt x="5660" y="21189"/>
                  </a:cubicBezTo>
                  <a:cubicBezTo>
                    <a:pt x="4031" y="21264"/>
                    <a:pt x="3039" y="18797"/>
                    <a:pt x="4314" y="17601"/>
                  </a:cubicBezTo>
                  <a:cubicBezTo>
                    <a:pt x="4951" y="17004"/>
                    <a:pt x="5589" y="17377"/>
                    <a:pt x="6084" y="16705"/>
                  </a:cubicBezTo>
                  <a:cubicBezTo>
                    <a:pt x="6509" y="16181"/>
                    <a:pt x="6863" y="14836"/>
                    <a:pt x="6934" y="14163"/>
                  </a:cubicBezTo>
                  <a:cubicBezTo>
                    <a:pt x="6651" y="14238"/>
                    <a:pt x="6297" y="14089"/>
                    <a:pt x="6014" y="14238"/>
                  </a:cubicBezTo>
                  <a:cubicBezTo>
                    <a:pt x="6084" y="12519"/>
                    <a:pt x="4951" y="10277"/>
                    <a:pt x="4314" y="8707"/>
                  </a:cubicBezTo>
                  <a:cubicBezTo>
                    <a:pt x="3960" y="7885"/>
                    <a:pt x="3464" y="7138"/>
                    <a:pt x="3252" y="6241"/>
                  </a:cubicBezTo>
                  <a:cubicBezTo>
                    <a:pt x="3039" y="5568"/>
                    <a:pt x="3181" y="4298"/>
                    <a:pt x="2898" y="3775"/>
                  </a:cubicBezTo>
                  <a:cubicBezTo>
                    <a:pt x="2402" y="2952"/>
                    <a:pt x="-1210" y="2205"/>
                    <a:pt x="419" y="336"/>
                  </a:cubicBezTo>
                  <a:cubicBezTo>
                    <a:pt x="844" y="-112"/>
                    <a:pt x="2331" y="-112"/>
                    <a:pt x="2756" y="336"/>
                  </a:cubicBezTo>
                  <a:cubicBezTo>
                    <a:pt x="3464" y="1233"/>
                    <a:pt x="2685" y="1532"/>
                    <a:pt x="3960" y="2055"/>
                  </a:cubicBezTo>
                  <a:cubicBezTo>
                    <a:pt x="6651" y="3027"/>
                    <a:pt x="9413" y="3401"/>
                    <a:pt x="12175" y="3849"/>
                  </a:cubicBezTo>
                  <a:cubicBezTo>
                    <a:pt x="14795" y="4223"/>
                    <a:pt x="17770" y="5269"/>
                    <a:pt x="20390" y="4896"/>
                  </a:cubicBezTo>
                  <a:cubicBezTo>
                    <a:pt x="19965" y="7885"/>
                    <a:pt x="19328" y="10950"/>
                    <a:pt x="18407" y="13790"/>
                  </a:cubicBezTo>
                  <a:cubicBezTo>
                    <a:pt x="16778" y="13715"/>
                    <a:pt x="15220" y="14163"/>
                    <a:pt x="13591" y="14089"/>
                  </a:cubicBezTo>
                  <a:cubicBezTo>
                    <a:pt x="12175" y="13939"/>
                    <a:pt x="10192" y="13341"/>
                    <a:pt x="8705" y="13864"/>
                  </a:cubicBezTo>
                  <a:cubicBezTo>
                    <a:pt x="7784" y="14163"/>
                    <a:pt x="8209" y="14537"/>
                    <a:pt x="7926" y="15509"/>
                  </a:cubicBezTo>
                  <a:cubicBezTo>
                    <a:pt x="7713" y="16555"/>
                    <a:pt x="7076" y="16779"/>
                    <a:pt x="7926" y="17676"/>
                  </a:cubicBezTo>
                  <a:cubicBezTo>
                    <a:pt x="8846" y="18648"/>
                    <a:pt x="11325" y="18125"/>
                    <a:pt x="12671" y="18125"/>
                  </a:cubicBezTo>
                  <a:cubicBezTo>
                    <a:pt x="13379" y="18125"/>
                    <a:pt x="14300" y="18349"/>
                    <a:pt x="14866" y="1782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7839" name="AutoShape 81"/>
          <p:cNvSpPr>
            <a:spLocks/>
          </p:cNvSpPr>
          <p:nvPr/>
        </p:nvSpPr>
        <p:spPr bwMode="auto">
          <a:xfrm>
            <a:off x="10533063" y="5280025"/>
            <a:ext cx="277812" cy="296863"/>
          </a:xfrm>
          <a:custGeom>
            <a:avLst/>
            <a:gdLst>
              <a:gd name="T0" fmla="*/ 142182 w 20810"/>
              <a:gd name="T1" fmla="*/ 148469 h 21600"/>
              <a:gd name="T2" fmla="*/ 0 60000 65536"/>
              <a:gd name="T3" fmla="*/ 0 w 20810"/>
              <a:gd name="T4" fmla="*/ 0 h 21600"/>
              <a:gd name="T5" fmla="*/ 20810 w 20810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0810" h="21600">
                <a:moveTo>
                  <a:pt x="6299" y="8362"/>
                </a:moveTo>
                <a:cubicBezTo>
                  <a:pt x="5579" y="5574"/>
                  <a:pt x="6299" y="2787"/>
                  <a:pt x="7020" y="0"/>
                </a:cubicBezTo>
                <a:cubicBezTo>
                  <a:pt x="9179" y="0"/>
                  <a:pt x="11340" y="0"/>
                  <a:pt x="13499" y="0"/>
                </a:cubicBezTo>
                <a:cubicBezTo>
                  <a:pt x="12780" y="2090"/>
                  <a:pt x="14219" y="5574"/>
                  <a:pt x="13499" y="7665"/>
                </a:cubicBezTo>
                <a:cubicBezTo>
                  <a:pt x="18539" y="6968"/>
                  <a:pt x="21420" y="9755"/>
                  <a:pt x="20700" y="14633"/>
                </a:cubicBezTo>
                <a:cubicBezTo>
                  <a:pt x="18539" y="13935"/>
                  <a:pt x="16380" y="15329"/>
                  <a:pt x="14219" y="14633"/>
                </a:cubicBezTo>
                <a:cubicBezTo>
                  <a:pt x="14941" y="16723"/>
                  <a:pt x="14219" y="18814"/>
                  <a:pt x="14941" y="20904"/>
                </a:cubicBezTo>
                <a:cubicBezTo>
                  <a:pt x="12780" y="21600"/>
                  <a:pt x="9179" y="21600"/>
                  <a:pt x="7020" y="21600"/>
                </a:cubicBezTo>
                <a:cubicBezTo>
                  <a:pt x="7020" y="19510"/>
                  <a:pt x="5579" y="17419"/>
                  <a:pt x="5579" y="15329"/>
                </a:cubicBezTo>
                <a:cubicBezTo>
                  <a:pt x="4140" y="16026"/>
                  <a:pt x="1979" y="15329"/>
                  <a:pt x="539" y="15329"/>
                </a:cubicBezTo>
                <a:cubicBezTo>
                  <a:pt x="-180" y="13238"/>
                  <a:pt x="-180" y="9755"/>
                  <a:pt x="539" y="7665"/>
                </a:cubicBezTo>
                <a:cubicBezTo>
                  <a:pt x="2700" y="7665"/>
                  <a:pt x="5579" y="6968"/>
                  <a:pt x="7020" y="7665"/>
                </a:cubicBezTo>
              </a:path>
            </a:pathLst>
          </a:cu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4" name="Group 33"/>
          <p:cNvGrpSpPr>
            <a:grpSpLocks/>
          </p:cNvGrpSpPr>
          <p:nvPr/>
        </p:nvGrpSpPr>
        <p:grpSpPr bwMode="auto">
          <a:xfrm>
            <a:off x="6577013" y="7392988"/>
            <a:ext cx="4876800" cy="609600"/>
            <a:chOff x="6577806" y="7392987"/>
            <a:chExt cx="4876800" cy="609600"/>
          </a:xfrm>
        </p:grpSpPr>
        <p:sp>
          <p:nvSpPr>
            <p:cNvPr id="77870" name="TextBox 31"/>
            <p:cNvSpPr txBox="1">
              <a:spLocks noChangeArrowheads="1"/>
            </p:cNvSpPr>
            <p:nvPr/>
          </p:nvSpPr>
          <p:spPr bwMode="auto">
            <a:xfrm>
              <a:off x="6577806" y="7445613"/>
              <a:ext cx="472440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500">
                  <a:latin typeface="Myriad Pro" pitchFamily="34" charset="0"/>
                </a:rPr>
                <a:t>Item added to your shopping cart!</a:t>
              </a:r>
            </a:p>
          </p:txBody>
        </p:sp>
        <p:sp>
          <p:nvSpPr>
            <p:cNvPr id="77871" name="AutoShape 27"/>
            <p:cNvSpPr>
              <a:spLocks/>
            </p:cNvSpPr>
            <p:nvPr/>
          </p:nvSpPr>
          <p:spPr bwMode="auto">
            <a:xfrm>
              <a:off x="6577806" y="7392987"/>
              <a:ext cx="4876800" cy="609600"/>
            </a:xfrm>
            <a:custGeom>
              <a:avLst/>
              <a:gdLst>
                <a:gd name="T0" fmla="*/ 4625961 w 21600"/>
                <a:gd name="T1" fmla="*/ 267620 h 21528"/>
                <a:gd name="T2" fmla="*/ 210099072 w 21600"/>
                <a:gd name="T3" fmla="*/ 108254 h 21528"/>
                <a:gd name="T4" fmla="*/ 423282267 w 21600"/>
                <a:gd name="T5" fmla="*/ 105253 h 21528"/>
                <a:gd name="T6" fmla="*/ 752361500 w 21600"/>
                <a:gd name="T7" fmla="*/ 267620 h 21528"/>
                <a:gd name="T8" fmla="*/ 752361500 w 21600"/>
                <a:gd name="T9" fmla="*/ 10286490 h 21528"/>
                <a:gd name="T10" fmla="*/ 750819439 w 21600"/>
                <a:gd name="T11" fmla="*/ 19977595 h 21528"/>
                <a:gd name="T12" fmla="*/ 752361500 w 21600"/>
                <a:gd name="T13" fmla="*/ 38719398 h 21528"/>
                <a:gd name="T14" fmla="*/ 755445624 w 21600"/>
                <a:gd name="T15" fmla="*/ 51321163 h 21528"/>
                <a:gd name="T16" fmla="*/ 756987685 w 21600"/>
                <a:gd name="T17" fmla="*/ 64569410 h 21528"/>
                <a:gd name="T18" fmla="*/ 531433509 w 21600"/>
                <a:gd name="T19" fmla="*/ 64410044 h 21528"/>
                <a:gd name="T20" fmla="*/ 329044463 w 21600"/>
                <a:gd name="T21" fmla="*/ 64247677 h 21528"/>
                <a:gd name="T22" fmla="*/ 0 w 21600"/>
                <a:gd name="T23" fmla="*/ 64731777 h 21528"/>
                <a:gd name="T24" fmla="*/ 1542062 w 21600"/>
                <a:gd name="T25" fmla="*/ 24502928 h 21528"/>
                <a:gd name="T26" fmla="*/ 1542062 w 21600"/>
                <a:gd name="T27" fmla="*/ 11901159 h 21528"/>
                <a:gd name="T28" fmla="*/ 1542062 w 21600"/>
                <a:gd name="T29" fmla="*/ 10525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77841" name="Picture 14" descr="C:\Users\MidasN\Documents\Master\KTH\HCID Principles of Design\Assignment 3\Images\dec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1375" y="2592388"/>
            <a:ext cx="48768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77866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67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68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69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9" name="Group 91" hidden="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77854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55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77856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77857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77858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77859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77860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77861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77862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77863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64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65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2" name="Rectangle 51" hidden="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 hidden="1">
            <a:hlinkClick r:id="rId6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 hidden="1">
            <a:hlinkClick r:id="rId7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 hidden="1">
            <a:hlinkClick r:id="rId8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6" name="Rectangle 55" hidden="1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7" name="Rectangle 56" hidden="1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8" name="Rectangle 57" hidden="1">
            <a:hlinkClick r:id="rId11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9" name="Rectangle 58" hidden="1">
            <a:hlinkClick r:id="rId12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0" name="Rectangle 59" hidden="1">
            <a:hlinkClick r:id="rId2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 hidden="1">
            <a:hlinkClick r:id="rId13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18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256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7" fill="hold">
                      <p:stCondLst>
                        <p:cond delay="0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28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2" fill="hold">
                      <p:stCondLst>
                        <p:cond delay="0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304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5" fill="hold">
                      <p:stCondLst>
                        <p:cond delay="0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</p:childTnLst>
        </p:cTn>
      </p:par>
    </p:tnLst>
    <p:bldLst>
      <p:bldP spid="66" grpId="0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  <p:bldP spid="55" grpId="9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6" grpId="6" animBg="1"/>
      <p:bldP spid="56" grpId="7" animBg="1"/>
      <p:bldP spid="56" grpId="8" animBg="1"/>
      <p:bldP spid="56" grpId="9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  <p:bldP spid="57" grpId="7" animBg="1"/>
      <p:bldP spid="57" grpId="8" animBg="1"/>
      <p:bldP spid="57" grpId="9" animBg="1"/>
      <p:bldP spid="58" grpId="0" animBg="1"/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8" grpId="7" animBg="1"/>
      <p:bldP spid="58" grpId="8" animBg="1"/>
      <p:bldP spid="58" grpId="9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0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78900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901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902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903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904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905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906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78907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78851" name="TextBox 10"/>
          <p:cNvSpPr txBox="1">
            <a:spLocks noChangeArrowheads="1"/>
          </p:cNvSpPr>
          <p:nvPr/>
        </p:nvSpPr>
        <p:spPr bwMode="auto">
          <a:xfrm>
            <a:off x="30718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Number lamp</a:t>
            </a:r>
          </a:p>
        </p:txBody>
      </p:sp>
      <p:sp>
        <p:nvSpPr>
          <p:cNvPr id="78852" name="AutoShape 27"/>
          <p:cNvSpPr>
            <a:spLocks/>
          </p:cNvSpPr>
          <p:nvPr/>
        </p:nvSpPr>
        <p:spPr bwMode="auto">
          <a:xfrm>
            <a:off x="862013" y="2466975"/>
            <a:ext cx="4876800" cy="5002213"/>
          </a:xfrm>
          <a:custGeom>
            <a:avLst/>
            <a:gdLst>
              <a:gd name="T0" fmla="*/ 4625961 w 21600"/>
              <a:gd name="T1" fmla="*/ 2195897 h 21528"/>
              <a:gd name="T2" fmla="*/ 210099072 w 21600"/>
              <a:gd name="T3" fmla="*/ 888256 h 21528"/>
              <a:gd name="T4" fmla="*/ 423282267 w 21600"/>
              <a:gd name="T5" fmla="*/ 863628 h 21528"/>
              <a:gd name="T6" fmla="*/ 752361500 w 21600"/>
              <a:gd name="T7" fmla="*/ 2195897 h 21528"/>
              <a:gd name="T8" fmla="*/ 752361500 w 21600"/>
              <a:gd name="T9" fmla="*/ 84403419 h 21528"/>
              <a:gd name="T10" fmla="*/ 750819439 w 21600"/>
              <a:gd name="T11" fmla="*/ 163921545 h 21528"/>
              <a:gd name="T12" fmla="*/ 752361500 w 21600"/>
              <a:gd name="T13" fmla="*/ 317703074 h 21528"/>
              <a:gd name="T14" fmla="*/ 755445624 w 21600"/>
              <a:gd name="T15" fmla="*/ 421103947 h 21528"/>
              <a:gd name="T16" fmla="*/ 756987685 w 21600"/>
              <a:gd name="T17" fmla="*/ 529809380 h 21528"/>
              <a:gd name="T18" fmla="*/ 531433509 w 21600"/>
              <a:gd name="T19" fmla="*/ 528501741 h 21528"/>
              <a:gd name="T20" fmla="*/ 329044463 w 21600"/>
              <a:gd name="T21" fmla="*/ 527169473 h 21528"/>
              <a:gd name="T22" fmla="*/ 0 w 21600"/>
              <a:gd name="T23" fmla="*/ 531141648 h 21528"/>
              <a:gd name="T24" fmla="*/ 1542062 w 21600"/>
              <a:gd name="T25" fmla="*/ 201053116 h 21528"/>
              <a:gd name="T26" fmla="*/ 1542062 w 21600"/>
              <a:gd name="T27" fmla="*/ 97652214 h 21528"/>
              <a:gd name="T28" fmla="*/ 1542062 w 21600"/>
              <a:gd name="T29" fmla="*/ 863628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3" name="TextBox 13"/>
          <p:cNvSpPr txBox="1">
            <a:spLocks noChangeArrowheads="1"/>
          </p:cNvSpPr>
          <p:nvPr/>
        </p:nvSpPr>
        <p:spPr bwMode="auto">
          <a:xfrm>
            <a:off x="6424613" y="2668588"/>
            <a:ext cx="556260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700">
                <a:latin typeface="Myriad Pro" pitchFamily="34" charset="0"/>
              </a:rPr>
              <a:t>A lamp with decreased density cutouts of numbers to give a texture kind of light. Great for illuminating corners without being too bright</a:t>
            </a:r>
          </a:p>
        </p:txBody>
      </p:sp>
      <p:sp>
        <p:nvSpPr>
          <p:cNvPr id="78854" name="TextBox 14"/>
          <p:cNvSpPr txBox="1">
            <a:spLocks noChangeArrowheads="1"/>
          </p:cNvSpPr>
          <p:nvPr/>
        </p:nvSpPr>
        <p:spPr bwMode="auto">
          <a:xfrm>
            <a:off x="8101013" y="5543550"/>
            <a:ext cx="2286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500">
                <a:latin typeface="Myriad Pro" pitchFamily="34" charset="0"/>
              </a:rPr>
              <a:t>150 SEK</a:t>
            </a:r>
          </a:p>
        </p:txBody>
      </p:sp>
      <p:sp>
        <p:nvSpPr>
          <p:cNvPr id="78855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6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17">
            <a:hlinkClick r:id="rId2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858" name="TextBox 18"/>
          <p:cNvSpPr txBox="1">
            <a:spLocks noChangeArrowheads="1"/>
          </p:cNvSpPr>
          <p:nvPr/>
        </p:nvSpPr>
        <p:spPr bwMode="auto">
          <a:xfrm>
            <a:off x="6424613" y="4549775"/>
            <a:ext cx="55626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>
                <a:latin typeface="Myriad Pro" pitchFamily="34" charset="0"/>
              </a:rPr>
              <a:t>25 x 25 cm</a:t>
            </a:r>
          </a:p>
          <a:p>
            <a:r>
              <a:rPr lang="en-US" sz="2500">
                <a:latin typeface="Myriad Pro" pitchFamily="34" charset="0"/>
              </a:rPr>
              <a:t>Plastic</a:t>
            </a:r>
          </a:p>
        </p:txBody>
      </p:sp>
      <p:grpSp>
        <p:nvGrpSpPr>
          <p:cNvPr id="78859" name="Group 19"/>
          <p:cNvGrpSpPr>
            <a:grpSpLocks/>
          </p:cNvGrpSpPr>
          <p:nvPr/>
        </p:nvGrpSpPr>
        <p:grpSpPr bwMode="auto">
          <a:xfrm>
            <a:off x="12025313" y="1720850"/>
            <a:ext cx="752475" cy="704850"/>
            <a:chOff x="11607006" y="749413"/>
            <a:chExt cx="827520" cy="776174"/>
          </a:xfrm>
        </p:grpSpPr>
        <p:sp>
          <p:nvSpPr>
            <p:cNvPr id="78898" name="AutoShape 44"/>
            <p:cNvSpPr>
              <a:spLocks/>
            </p:cNvSpPr>
            <p:nvPr/>
          </p:nvSpPr>
          <p:spPr bwMode="auto">
            <a:xfrm>
              <a:off x="11724092" y="847725"/>
              <a:ext cx="574619" cy="566610"/>
            </a:xfrm>
            <a:custGeom>
              <a:avLst/>
              <a:gdLst>
                <a:gd name="T0" fmla="*/ 270260 w 20390"/>
                <a:gd name="T1" fmla="*/ 288773 h 21191"/>
                <a:gd name="T2" fmla="*/ 0 60000 65536"/>
                <a:gd name="T3" fmla="*/ 0 w 20390"/>
                <a:gd name="T4" fmla="*/ 0 h 21191"/>
                <a:gd name="T5" fmla="*/ 20390 w 20390"/>
                <a:gd name="T6" fmla="*/ 21191 h 21191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390" h="21191">
                  <a:moveTo>
                    <a:pt x="14654" y="17601"/>
                  </a:moveTo>
                  <a:cubicBezTo>
                    <a:pt x="16070" y="16630"/>
                    <a:pt x="18336" y="16181"/>
                    <a:pt x="18620" y="18573"/>
                  </a:cubicBezTo>
                  <a:cubicBezTo>
                    <a:pt x="18832" y="20442"/>
                    <a:pt x="16637" y="21488"/>
                    <a:pt x="15149" y="20591"/>
                  </a:cubicBezTo>
                  <a:cubicBezTo>
                    <a:pt x="14795" y="20367"/>
                    <a:pt x="14866" y="19918"/>
                    <a:pt x="14441" y="19769"/>
                  </a:cubicBezTo>
                  <a:cubicBezTo>
                    <a:pt x="14158" y="19619"/>
                    <a:pt x="13379" y="19844"/>
                    <a:pt x="13025" y="19844"/>
                  </a:cubicBezTo>
                  <a:cubicBezTo>
                    <a:pt x="12175" y="19844"/>
                    <a:pt x="11325" y="19619"/>
                    <a:pt x="10475" y="19619"/>
                  </a:cubicBezTo>
                  <a:cubicBezTo>
                    <a:pt x="9767" y="19619"/>
                    <a:pt x="8351" y="19470"/>
                    <a:pt x="7713" y="19769"/>
                  </a:cubicBezTo>
                  <a:cubicBezTo>
                    <a:pt x="6934" y="20143"/>
                    <a:pt x="6793" y="21114"/>
                    <a:pt x="5660" y="21189"/>
                  </a:cubicBezTo>
                  <a:cubicBezTo>
                    <a:pt x="4031" y="21264"/>
                    <a:pt x="3039" y="18797"/>
                    <a:pt x="4314" y="17601"/>
                  </a:cubicBezTo>
                  <a:cubicBezTo>
                    <a:pt x="4951" y="17004"/>
                    <a:pt x="5589" y="17377"/>
                    <a:pt x="6084" y="16705"/>
                  </a:cubicBezTo>
                  <a:cubicBezTo>
                    <a:pt x="6509" y="16181"/>
                    <a:pt x="6863" y="14836"/>
                    <a:pt x="6934" y="14163"/>
                  </a:cubicBezTo>
                  <a:cubicBezTo>
                    <a:pt x="6651" y="14238"/>
                    <a:pt x="6297" y="14089"/>
                    <a:pt x="6014" y="14238"/>
                  </a:cubicBezTo>
                  <a:cubicBezTo>
                    <a:pt x="6084" y="12519"/>
                    <a:pt x="4951" y="10277"/>
                    <a:pt x="4314" y="8707"/>
                  </a:cubicBezTo>
                  <a:cubicBezTo>
                    <a:pt x="3960" y="7885"/>
                    <a:pt x="3464" y="7138"/>
                    <a:pt x="3252" y="6241"/>
                  </a:cubicBezTo>
                  <a:cubicBezTo>
                    <a:pt x="3039" y="5568"/>
                    <a:pt x="3181" y="4298"/>
                    <a:pt x="2898" y="3775"/>
                  </a:cubicBezTo>
                  <a:cubicBezTo>
                    <a:pt x="2402" y="2952"/>
                    <a:pt x="-1210" y="2205"/>
                    <a:pt x="419" y="336"/>
                  </a:cubicBezTo>
                  <a:cubicBezTo>
                    <a:pt x="844" y="-112"/>
                    <a:pt x="2331" y="-112"/>
                    <a:pt x="2756" y="336"/>
                  </a:cubicBezTo>
                  <a:cubicBezTo>
                    <a:pt x="3464" y="1233"/>
                    <a:pt x="2685" y="1532"/>
                    <a:pt x="3960" y="2055"/>
                  </a:cubicBezTo>
                  <a:cubicBezTo>
                    <a:pt x="6651" y="3027"/>
                    <a:pt x="9413" y="3401"/>
                    <a:pt x="12175" y="3849"/>
                  </a:cubicBezTo>
                  <a:cubicBezTo>
                    <a:pt x="14795" y="4223"/>
                    <a:pt x="17770" y="5269"/>
                    <a:pt x="20390" y="4896"/>
                  </a:cubicBezTo>
                  <a:cubicBezTo>
                    <a:pt x="19965" y="7885"/>
                    <a:pt x="19328" y="10950"/>
                    <a:pt x="18407" y="13790"/>
                  </a:cubicBezTo>
                  <a:cubicBezTo>
                    <a:pt x="16778" y="13715"/>
                    <a:pt x="15220" y="14163"/>
                    <a:pt x="13591" y="14089"/>
                  </a:cubicBezTo>
                  <a:cubicBezTo>
                    <a:pt x="12175" y="13939"/>
                    <a:pt x="10192" y="13341"/>
                    <a:pt x="8705" y="13864"/>
                  </a:cubicBezTo>
                  <a:cubicBezTo>
                    <a:pt x="7784" y="14163"/>
                    <a:pt x="8209" y="14537"/>
                    <a:pt x="7926" y="15509"/>
                  </a:cubicBezTo>
                  <a:cubicBezTo>
                    <a:pt x="7713" y="16555"/>
                    <a:pt x="7076" y="16779"/>
                    <a:pt x="7926" y="17676"/>
                  </a:cubicBezTo>
                  <a:cubicBezTo>
                    <a:pt x="8846" y="18648"/>
                    <a:pt x="11325" y="18125"/>
                    <a:pt x="12671" y="18125"/>
                  </a:cubicBezTo>
                  <a:cubicBezTo>
                    <a:pt x="13379" y="18125"/>
                    <a:pt x="14300" y="18349"/>
                    <a:pt x="14866" y="1782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899" name="AutoShape 27"/>
            <p:cNvSpPr>
              <a:spLocks/>
            </p:cNvSpPr>
            <p:nvPr/>
          </p:nvSpPr>
          <p:spPr bwMode="auto">
            <a:xfrm>
              <a:off x="11607006" y="749413"/>
              <a:ext cx="827520" cy="776174"/>
            </a:xfrm>
            <a:custGeom>
              <a:avLst/>
              <a:gdLst>
                <a:gd name="T0" fmla="*/ 784956 w 21600"/>
                <a:gd name="T1" fmla="*/ 340748 h 21528"/>
                <a:gd name="T2" fmla="*/ 35650669 w 21600"/>
                <a:gd name="T3" fmla="*/ 137835 h 21528"/>
                <a:gd name="T4" fmla="*/ 71824668 w 21600"/>
                <a:gd name="T5" fmla="*/ 134013 h 21528"/>
                <a:gd name="T6" fmla="*/ 127664491 w 21600"/>
                <a:gd name="T7" fmla="*/ 340748 h 21528"/>
                <a:gd name="T8" fmla="*/ 127664491 w 21600"/>
                <a:gd name="T9" fmla="*/ 13097287 h 21528"/>
                <a:gd name="T10" fmla="*/ 127402826 w 21600"/>
                <a:gd name="T11" fmla="*/ 25436500 h 21528"/>
                <a:gd name="T12" fmla="*/ 127664491 w 21600"/>
                <a:gd name="T13" fmla="*/ 49299524 h 21528"/>
                <a:gd name="T14" fmla="*/ 128187820 w 21600"/>
                <a:gd name="T15" fmla="*/ 65344738 h 21528"/>
                <a:gd name="T16" fmla="*/ 128449485 w 21600"/>
                <a:gd name="T17" fmla="*/ 82213086 h 21528"/>
                <a:gd name="T18" fmla="*/ 90176316 w 21600"/>
                <a:gd name="T19" fmla="*/ 82010173 h 21528"/>
                <a:gd name="T20" fmla="*/ 55833923 w 21600"/>
                <a:gd name="T21" fmla="*/ 81803439 h 21528"/>
                <a:gd name="T22" fmla="*/ 0 w 21600"/>
                <a:gd name="T23" fmla="*/ 82419821 h 21528"/>
                <a:gd name="T24" fmla="*/ 261665 w 21600"/>
                <a:gd name="T25" fmla="*/ 31198385 h 21528"/>
                <a:gd name="T26" fmla="*/ 261665 w 21600"/>
                <a:gd name="T27" fmla="*/ 15153167 h 21528"/>
                <a:gd name="T28" fmla="*/ 261665 w 21600"/>
                <a:gd name="T29" fmla="*/ 13401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3" name="Rectangle 22">
            <a:hlinkClick r:id="rId3" action="ppaction://hlinksldjump"/>
          </p:cNvPr>
          <p:cNvSpPr/>
          <p:nvPr/>
        </p:nvSpPr>
        <p:spPr>
          <a:xfrm>
            <a:off x="12063413" y="1747838"/>
            <a:ext cx="762000" cy="69215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2063413" y="1739900"/>
            <a:ext cx="685800" cy="62388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0" name="Group 23"/>
          <p:cNvGrpSpPr>
            <a:grpSpLocks/>
          </p:cNvGrpSpPr>
          <p:nvPr/>
        </p:nvGrpSpPr>
        <p:grpSpPr bwMode="auto">
          <a:xfrm>
            <a:off x="10668000" y="5411788"/>
            <a:ext cx="685800" cy="642937"/>
            <a:chOff x="11607006" y="749413"/>
            <a:chExt cx="827520" cy="776174"/>
          </a:xfrm>
        </p:grpSpPr>
        <p:sp>
          <p:nvSpPr>
            <p:cNvPr id="78896" name="AutoShape 27"/>
            <p:cNvSpPr>
              <a:spLocks/>
            </p:cNvSpPr>
            <p:nvPr/>
          </p:nvSpPr>
          <p:spPr bwMode="auto">
            <a:xfrm>
              <a:off x="11607006" y="749413"/>
              <a:ext cx="827520" cy="776174"/>
            </a:xfrm>
            <a:custGeom>
              <a:avLst/>
              <a:gdLst>
                <a:gd name="T0" fmla="*/ 784956 w 21600"/>
                <a:gd name="T1" fmla="*/ 340748 h 21528"/>
                <a:gd name="T2" fmla="*/ 35650669 w 21600"/>
                <a:gd name="T3" fmla="*/ 137835 h 21528"/>
                <a:gd name="T4" fmla="*/ 71824668 w 21600"/>
                <a:gd name="T5" fmla="*/ 134013 h 21528"/>
                <a:gd name="T6" fmla="*/ 127664491 w 21600"/>
                <a:gd name="T7" fmla="*/ 340748 h 21528"/>
                <a:gd name="T8" fmla="*/ 127664491 w 21600"/>
                <a:gd name="T9" fmla="*/ 13097287 h 21528"/>
                <a:gd name="T10" fmla="*/ 127402826 w 21600"/>
                <a:gd name="T11" fmla="*/ 25436500 h 21528"/>
                <a:gd name="T12" fmla="*/ 127664491 w 21600"/>
                <a:gd name="T13" fmla="*/ 49299524 h 21528"/>
                <a:gd name="T14" fmla="*/ 128187820 w 21600"/>
                <a:gd name="T15" fmla="*/ 65344738 h 21528"/>
                <a:gd name="T16" fmla="*/ 128449485 w 21600"/>
                <a:gd name="T17" fmla="*/ 82213086 h 21528"/>
                <a:gd name="T18" fmla="*/ 90176316 w 21600"/>
                <a:gd name="T19" fmla="*/ 82010173 h 21528"/>
                <a:gd name="T20" fmla="*/ 55833923 w 21600"/>
                <a:gd name="T21" fmla="*/ 81803439 h 21528"/>
                <a:gd name="T22" fmla="*/ 0 w 21600"/>
                <a:gd name="T23" fmla="*/ 82419821 h 21528"/>
                <a:gd name="T24" fmla="*/ 261665 w 21600"/>
                <a:gd name="T25" fmla="*/ 31198385 h 21528"/>
                <a:gd name="T26" fmla="*/ 261665 w 21600"/>
                <a:gd name="T27" fmla="*/ 15153167 h 21528"/>
                <a:gd name="T28" fmla="*/ 261665 w 21600"/>
                <a:gd name="T29" fmla="*/ 13401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897" name="AutoShape 44"/>
            <p:cNvSpPr>
              <a:spLocks/>
            </p:cNvSpPr>
            <p:nvPr/>
          </p:nvSpPr>
          <p:spPr bwMode="auto">
            <a:xfrm>
              <a:off x="11724092" y="847725"/>
              <a:ext cx="574619" cy="566610"/>
            </a:xfrm>
            <a:custGeom>
              <a:avLst/>
              <a:gdLst>
                <a:gd name="T0" fmla="*/ 270260 w 20390"/>
                <a:gd name="T1" fmla="*/ 288773 h 21191"/>
                <a:gd name="T2" fmla="*/ 0 60000 65536"/>
                <a:gd name="T3" fmla="*/ 0 w 20390"/>
                <a:gd name="T4" fmla="*/ 0 h 21191"/>
                <a:gd name="T5" fmla="*/ 20390 w 20390"/>
                <a:gd name="T6" fmla="*/ 21191 h 21191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390" h="21191">
                  <a:moveTo>
                    <a:pt x="14654" y="17601"/>
                  </a:moveTo>
                  <a:cubicBezTo>
                    <a:pt x="16070" y="16630"/>
                    <a:pt x="18336" y="16181"/>
                    <a:pt x="18620" y="18573"/>
                  </a:cubicBezTo>
                  <a:cubicBezTo>
                    <a:pt x="18832" y="20442"/>
                    <a:pt x="16637" y="21488"/>
                    <a:pt x="15149" y="20591"/>
                  </a:cubicBezTo>
                  <a:cubicBezTo>
                    <a:pt x="14795" y="20367"/>
                    <a:pt x="14866" y="19918"/>
                    <a:pt x="14441" y="19769"/>
                  </a:cubicBezTo>
                  <a:cubicBezTo>
                    <a:pt x="14158" y="19619"/>
                    <a:pt x="13379" y="19844"/>
                    <a:pt x="13025" y="19844"/>
                  </a:cubicBezTo>
                  <a:cubicBezTo>
                    <a:pt x="12175" y="19844"/>
                    <a:pt x="11325" y="19619"/>
                    <a:pt x="10475" y="19619"/>
                  </a:cubicBezTo>
                  <a:cubicBezTo>
                    <a:pt x="9767" y="19619"/>
                    <a:pt x="8351" y="19470"/>
                    <a:pt x="7713" y="19769"/>
                  </a:cubicBezTo>
                  <a:cubicBezTo>
                    <a:pt x="6934" y="20143"/>
                    <a:pt x="6793" y="21114"/>
                    <a:pt x="5660" y="21189"/>
                  </a:cubicBezTo>
                  <a:cubicBezTo>
                    <a:pt x="4031" y="21264"/>
                    <a:pt x="3039" y="18797"/>
                    <a:pt x="4314" y="17601"/>
                  </a:cubicBezTo>
                  <a:cubicBezTo>
                    <a:pt x="4951" y="17004"/>
                    <a:pt x="5589" y="17377"/>
                    <a:pt x="6084" y="16705"/>
                  </a:cubicBezTo>
                  <a:cubicBezTo>
                    <a:pt x="6509" y="16181"/>
                    <a:pt x="6863" y="14836"/>
                    <a:pt x="6934" y="14163"/>
                  </a:cubicBezTo>
                  <a:cubicBezTo>
                    <a:pt x="6651" y="14238"/>
                    <a:pt x="6297" y="14089"/>
                    <a:pt x="6014" y="14238"/>
                  </a:cubicBezTo>
                  <a:cubicBezTo>
                    <a:pt x="6084" y="12519"/>
                    <a:pt x="4951" y="10277"/>
                    <a:pt x="4314" y="8707"/>
                  </a:cubicBezTo>
                  <a:cubicBezTo>
                    <a:pt x="3960" y="7885"/>
                    <a:pt x="3464" y="7138"/>
                    <a:pt x="3252" y="6241"/>
                  </a:cubicBezTo>
                  <a:cubicBezTo>
                    <a:pt x="3039" y="5568"/>
                    <a:pt x="3181" y="4298"/>
                    <a:pt x="2898" y="3775"/>
                  </a:cubicBezTo>
                  <a:cubicBezTo>
                    <a:pt x="2402" y="2952"/>
                    <a:pt x="-1210" y="2205"/>
                    <a:pt x="419" y="336"/>
                  </a:cubicBezTo>
                  <a:cubicBezTo>
                    <a:pt x="844" y="-112"/>
                    <a:pt x="2331" y="-112"/>
                    <a:pt x="2756" y="336"/>
                  </a:cubicBezTo>
                  <a:cubicBezTo>
                    <a:pt x="3464" y="1233"/>
                    <a:pt x="2685" y="1532"/>
                    <a:pt x="3960" y="2055"/>
                  </a:cubicBezTo>
                  <a:cubicBezTo>
                    <a:pt x="6651" y="3027"/>
                    <a:pt x="9413" y="3401"/>
                    <a:pt x="12175" y="3849"/>
                  </a:cubicBezTo>
                  <a:cubicBezTo>
                    <a:pt x="14795" y="4223"/>
                    <a:pt x="17770" y="5269"/>
                    <a:pt x="20390" y="4896"/>
                  </a:cubicBezTo>
                  <a:cubicBezTo>
                    <a:pt x="19965" y="7885"/>
                    <a:pt x="19328" y="10950"/>
                    <a:pt x="18407" y="13790"/>
                  </a:cubicBezTo>
                  <a:cubicBezTo>
                    <a:pt x="16778" y="13715"/>
                    <a:pt x="15220" y="14163"/>
                    <a:pt x="13591" y="14089"/>
                  </a:cubicBezTo>
                  <a:cubicBezTo>
                    <a:pt x="12175" y="13939"/>
                    <a:pt x="10192" y="13341"/>
                    <a:pt x="8705" y="13864"/>
                  </a:cubicBezTo>
                  <a:cubicBezTo>
                    <a:pt x="7784" y="14163"/>
                    <a:pt x="8209" y="14537"/>
                    <a:pt x="7926" y="15509"/>
                  </a:cubicBezTo>
                  <a:cubicBezTo>
                    <a:pt x="7713" y="16555"/>
                    <a:pt x="7076" y="16779"/>
                    <a:pt x="7926" y="17676"/>
                  </a:cubicBezTo>
                  <a:cubicBezTo>
                    <a:pt x="8846" y="18648"/>
                    <a:pt x="11325" y="18125"/>
                    <a:pt x="12671" y="18125"/>
                  </a:cubicBezTo>
                  <a:cubicBezTo>
                    <a:pt x="13379" y="18125"/>
                    <a:pt x="14300" y="18349"/>
                    <a:pt x="14866" y="17826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8863" name="AutoShape 81"/>
          <p:cNvSpPr>
            <a:spLocks/>
          </p:cNvSpPr>
          <p:nvPr/>
        </p:nvSpPr>
        <p:spPr bwMode="auto">
          <a:xfrm>
            <a:off x="10533063" y="5280025"/>
            <a:ext cx="277812" cy="296863"/>
          </a:xfrm>
          <a:custGeom>
            <a:avLst/>
            <a:gdLst>
              <a:gd name="T0" fmla="*/ 142182 w 20810"/>
              <a:gd name="T1" fmla="*/ 148469 h 21600"/>
              <a:gd name="T2" fmla="*/ 0 60000 65536"/>
              <a:gd name="T3" fmla="*/ 0 w 20810"/>
              <a:gd name="T4" fmla="*/ 0 h 21600"/>
              <a:gd name="T5" fmla="*/ 20810 w 20810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0810" h="21600">
                <a:moveTo>
                  <a:pt x="6299" y="8362"/>
                </a:moveTo>
                <a:cubicBezTo>
                  <a:pt x="5579" y="5574"/>
                  <a:pt x="6299" y="2787"/>
                  <a:pt x="7020" y="0"/>
                </a:cubicBezTo>
                <a:cubicBezTo>
                  <a:pt x="9179" y="0"/>
                  <a:pt x="11340" y="0"/>
                  <a:pt x="13499" y="0"/>
                </a:cubicBezTo>
                <a:cubicBezTo>
                  <a:pt x="12780" y="2090"/>
                  <a:pt x="14219" y="5574"/>
                  <a:pt x="13499" y="7665"/>
                </a:cubicBezTo>
                <a:cubicBezTo>
                  <a:pt x="18539" y="6968"/>
                  <a:pt x="21420" y="9755"/>
                  <a:pt x="20700" y="14633"/>
                </a:cubicBezTo>
                <a:cubicBezTo>
                  <a:pt x="18539" y="13935"/>
                  <a:pt x="16380" y="15329"/>
                  <a:pt x="14219" y="14633"/>
                </a:cubicBezTo>
                <a:cubicBezTo>
                  <a:pt x="14941" y="16723"/>
                  <a:pt x="14219" y="18814"/>
                  <a:pt x="14941" y="20904"/>
                </a:cubicBezTo>
                <a:cubicBezTo>
                  <a:pt x="12780" y="21600"/>
                  <a:pt x="9179" y="21600"/>
                  <a:pt x="7020" y="21600"/>
                </a:cubicBezTo>
                <a:cubicBezTo>
                  <a:pt x="7020" y="19510"/>
                  <a:pt x="5579" y="17419"/>
                  <a:pt x="5579" y="15329"/>
                </a:cubicBezTo>
                <a:cubicBezTo>
                  <a:pt x="4140" y="16026"/>
                  <a:pt x="1979" y="15329"/>
                  <a:pt x="539" y="15329"/>
                </a:cubicBezTo>
                <a:cubicBezTo>
                  <a:pt x="-180" y="13238"/>
                  <a:pt x="-180" y="9755"/>
                  <a:pt x="539" y="7665"/>
                </a:cubicBezTo>
                <a:cubicBezTo>
                  <a:pt x="2700" y="7665"/>
                  <a:pt x="5579" y="6968"/>
                  <a:pt x="7020" y="7665"/>
                </a:cubicBezTo>
              </a:path>
            </a:pathLst>
          </a:cu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4" name="Group 33"/>
          <p:cNvGrpSpPr>
            <a:grpSpLocks/>
          </p:cNvGrpSpPr>
          <p:nvPr/>
        </p:nvGrpSpPr>
        <p:grpSpPr bwMode="auto">
          <a:xfrm>
            <a:off x="6577013" y="7392988"/>
            <a:ext cx="4876800" cy="609600"/>
            <a:chOff x="6577806" y="7392987"/>
            <a:chExt cx="4876800" cy="609600"/>
          </a:xfrm>
        </p:grpSpPr>
        <p:sp>
          <p:nvSpPr>
            <p:cNvPr id="78894" name="TextBox 31"/>
            <p:cNvSpPr txBox="1">
              <a:spLocks noChangeArrowheads="1"/>
            </p:cNvSpPr>
            <p:nvPr/>
          </p:nvSpPr>
          <p:spPr bwMode="auto">
            <a:xfrm>
              <a:off x="6577806" y="7445613"/>
              <a:ext cx="472440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500">
                  <a:latin typeface="Myriad Pro" pitchFamily="34" charset="0"/>
                </a:rPr>
                <a:t>Item added to your shopping cart!</a:t>
              </a:r>
            </a:p>
          </p:txBody>
        </p:sp>
        <p:sp>
          <p:nvSpPr>
            <p:cNvPr id="78895" name="AutoShape 27"/>
            <p:cNvSpPr>
              <a:spLocks/>
            </p:cNvSpPr>
            <p:nvPr/>
          </p:nvSpPr>
          <p:spPr bwMode="auto">
            <a:xfrm>
              <a:off x="6577806" y="7392987"/>
              <a:ext cx="4876800" cy="609600"/>
            </a:xfrm>
            <a:custGeom>
              <a:avLst/>
              <a:gdLst>
                <a:gd name="T0" fmla="*/ 4625961 w 21600"/>
                <a:gd name="T1" fmla="*/ 267620 h 21528"/>
                <a:gd name="T2" fmla="*/ 210099072 w 21600"/>
                <a:gd name="T3" fmla="*/ 108254 h 21528"/>
                <a:gd name="T4" fmla="*/ 423282267 w 21600"/>
                <a:gd name="T5" fmla="*/ 105253 h 21528"/>
                <a:gd name="T6" fmla="*/ 752361500 w 21600"/>
                <a:gd name="T7" fmla="*/ 267620 h 21528"/>
                <a:gd name="T8" fmla="*/ 752361500 w 21600"/>
                <a:gd name="T9" fmla="*/ 10286490 h 21528"/>
                <a:gd name="T10" fmla="*/ 750819439 w 21600"/>
                <a:gd name="T11" fmla="*/ 19977595 h 21528"/>
                <a:gd name="T12" fmla="*/ 752361500 w 21600"/>
                <a:gd name="T13" fmla="*/ 38719398 h 21528"/>
                <a:gd name="T14" fmla="*/ 755445624 w 21600"/>
                <a:gd name="T15" fmla="*/ 51321163 h 21528"/>
                <a:gd name="T16" fmla="*/ 756987685 w 21600"/>
                <a:gd name="T17" fmla="*/ 64569410 h 21528"/>
                <a:gd name="T18" fmla="*/ 531433509 w 21600"/>
                <a:gd name="T19" fmla="*/ 64410044 h 21528"/>
                <a:gd name="T20" fmla="*/ 329044463 w 21600"/>
                <a:gd name="T21" fmla="*/ 64247677 h 21528"/>
                <a:gd name="T22" fmla="*/ 0 w 21600"/>
                <a:gd name="T23" fmla="*/ 64731777 h 21528"/>
                <a:gd name="T24" fmla="*/ 1542062 w 21600"/>
                <a:gd name="T25" fmla="*/ 24502928 h 21528"/>
                <a:gd name="T26" fmla="*/ 1542062 w 21600"/>
                <a:gd name="T27" fmla="*/ 11901159 h 21528"/>
                <a:gd name="T28" fmla="*/ 1542062 w 21600"/>
                <a:gd name="T29" fmla="*/ 10525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78865" name="Picture 13" descr="C:\Users\MidasN\Documents\Master\KTH\HCID Principles of Design\Assignment 3\Images\dec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8375" y="2668588"/>
            <a:ext cx="4673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78890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891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892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893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9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78878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879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78880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78881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78882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78883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78884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78885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78886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78887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888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889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hlinkClick r:id="rId6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3">
            <a:hlinkClick r:id="rId7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5" name="Rectangle 54">
            <a:hlinkClick r:id="rId8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7" name="Rectangle 56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8" name="Rectangle 57">
            <a:hlinkClick r:id="rId11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9" name="Rectangle 58">
            <a:hlinkClick r:id="rId12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0" name="Rectangle 59">
            <a:hlinkClick r:id="rId2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>
            <a:hlinkClick r:id="rId13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18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256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7" fill="hold">
                      <p:stCondLst>
                        <p:cond delay="0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28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2" fill="hold">
                      <p:stCondLst>
                        <p:cond delay="0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304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5" fill="hold">
                      <p:stCondLst>
                        <p:cond delay="0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</p:childTnLst>
        </p:cTn>
      </p:par>
    </p:tnLst>
    <p:bldLst>
      <p:bldP spid="62" grpId="0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2" grpId="8" animBg="1"/>
      <p:bldP spid="52" grpId="9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4" grpId="8" animBg="1"/>
      <p:bldP spid="54" grpId="9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  <p:bldP spid="55" grpId="9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6" grpId="6" animBg="1"/>
      <p:bldP spid="56" grpId="7" animBg="1"/>
      <p:bldP spid="56" grpId="8" animBg="1"/>
      <p:bldP spid="56" grpId="9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  <p:bldP spid="57" grpId="7" animBg="1"/>
      <p:bldP spid="57" grpId="8" animBg="1"/>
      <p:bldP spid="57" grpId="9" animBg="1"/>
      <p:bldP spid="58" grpId="0" animBg="1"/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8" grpId="7" animBg="1"/>
      <p:bldP spid="58" grpId="8" animBg="1"/>
      <p:bldP spid="58" grpId="9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4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79921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22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23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24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25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26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27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79928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79875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Shopping cart</a:t>
            </a:r>
          </a:p>
        </p:txBody>
      </p:sp>
      <p:pic>
        <p:nvPicPr>
          <p:cNvPr id="79876" name="Picture 13" descr="C:\Users\MidasN\Documents\Master\KTH\HCID Principles of Design\Assignment 3\Images\dec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3013" y="2439988"/>
            <a:ext cx="27590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7" name="Picture 15" descr="C:\Users\MidasN\Documents\Master\KTH\HCID Principles of Design\Assignment 3\Images\dec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4013" y="2516188"/>
            <a:ext cx="190500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AutoShape 27"/>
          <p:cNvSpPr>
            <a:spLocks/>
          </p:cNvSpPr>
          <p:nvPr/>
        </p:nvSpPr>
        <p:spPr bwMode="auto">
          <a:xfrm>
            <a:off x="1014413" y="2466975"/>
            <a:ext cx="2895600" cy="2716213"/>
          </a:xfrm>
          <a:custGeom>
            <a:avLst/>
            <a:gdLst>
              <a:gd name="T0" fmla="*/ 2746664 w 21600"/>
              <a:gd name="T1" fmla="*/ 1192320 h 21528"/>
              <a:gd name="T2" fmla="*/ 124746324 w 21600"/>
              <a:gd name="T3" fmla="*/ 482302 h 21528"/>
              <a:gd name="T4" fmla="*/ 251323846 w 21600"/>
              <a:gd name="T5" fmla="*/ 468930 h 21528"/>
              <a:gd name="T6" fmla="*/ 446714641 w 21600"/>
              <a:gd name="T7" fmla="*/ 1192320 h 21528"/>
              <a:gd name="T8" fmla="*/ 446714641 w 21600"/>
              <a:gd name="T9" fmla="*/ 45829081 h 21528"/>
              <a:gd name="T10" fmla="*/ 445799042 w 21600"/>
              <a:gd name="T11" fmla="*/ 89005562 h 21528"/>
              <a:gd name="T12" fmla="*/ 446714641 w 21600"/>
              <a:gd name="T13" fmla="*/ 172505333 h 21528"/>
              <a:gd name="T14" fmla="*/ 448545839 w 21600"/>
              <a:gd name="T15" fmla="*/ 228649587 h 21528"/>
              <a:gd name="T16" fmla="*/ 449461438 w 21600"/>
              <a:gd name="T17" fmla="*/ 287674093 h 21528"/>
              <a:gd name="T18" fmla="*/ 315538646 w 21600"/>
              <a:gd name="T19" fmla="*/ 286964075 h 21528"/>
              <a:gd name="T20" fmla="*/ 195370150 w 21600"/>
              <a:gd name="T21" fmla="*/ 286240685 h 21528"/>
              <a:gd name="T22" fmla="*/ 0 w 21600"/>
              <a:gd name="T23" fmla="*/ 288397483 h 21528"/>
              <a:gd name="T24" fmla="*/ 915599 w 21600"/>
              <a:gd name="T25" fmla="*/ 109167136 h 21528"/>
              <a:gd name="T26" fmla="*/ 915599 w 21600"/>
              <a:gd name="T27" fmla="*/ 53022866 h 21528"/>
              <a:gd name="T28" fmla="*/ 915599 w 21600"/>
              <a:gd name="T29" fmla="*/ 468930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879" name="AutoShape 27"/>
          <p:cNvSpPr>
            <a:spLocks/>
          </p:cNvSpPr>
          <p:nvPr/>
        </p:nvSpPr>
        <p:spPr bwMode="auto">
          <a:xfrm>
            <a:off x="5053013" y="2428875"/>
            <a:ext cx="2743200" cy="2754313"/>
          </a:xfrm>
          <a:custGeom>
            <a:avLst/>
            <a:gdLst>
              <a:gd name="T0" fmla="*/ 2602103 w 21600"/>
              <a:gd name="T1" fmla="*/ 1208853 h 21528"/>
              <a:gd name="T2" fmla="*/ 118180728 w 21600"/>
              <a:gd name="T3" fmla="*/ 488990 h 21528"/>
              <a:gd name="T4" fmla="*/ 238096275 w 21600"/>
              <a:gd name="T5" fmla="*/ 475432 h 21528"/>
              <a:gd name="T6" fmla="*/ 423203344 w 21600"/>
              <a:gd name="T7" fmla="*/ 1208853 h 21528"/>
              <a:gd name="T8" fmla="*/ 423203344 w 21600"/>
              <a:gd name="T9" fmla="*/ 46464545 h 21528"/>
              <a:gd name="T10" fmla="*/ 422335934 w 21600"/>
              <a:gd name="T11" fmla="*/ 90239709 h 21528"/>
              <a:gd name="T12" fmla="*/ 423203344 w 21600"/>
              <a:gd name="T13" fmla="*/ 174897285 h 21528"/>
              <a:gd name="T14" fmla="*/ 424938163 w 21600"/>
              <a:gd name="T15" fmla="*/ 231820033 h 21528"/>
              <a:gd name="T16" fmla="*/ 425805573 w 21600"/>
              <a:gd name="T17" fmla="*/ 291662970 h 21528"/>
              <a:gd name="T18" fmla="*/ 298931349 w 21600"/>
              <a:gd name="T19" fmla="*/ 290943107 h 21528"/>
              <a:gd name="T20" fmla="*/ 185087511 w 21600"/>
              <a:gd name="T21" fmla="*/ 290209686 h 21528"/>
              <a:gd name="T22" fmla="*/ 0 w 21600"/>
              <a:gd name="T23" fmla="*/ 292396391 h 21528"/>
              <a:gd name="T24" fmla="*/ 867410 w 21600"/>
              <a:gd name="T25" fmla="*/ 110680843 h 21528"/>
              <a:gd name="T26" fmla="*/ 867410 w 21600"/>
              <a:gd name="T27" fmla="*/ 53758079 h 21528"/>
              <a:gd name="T28" fmla="*/ 867410 w 21600"/>
              <a:gd name="T29" fmla="*/ 475432 h 215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600"/>
              <a:gd name="T46" fmla="*/ 0 h 21528"/>
              <a:gd name="T47" fmla="*/ 21600 w 21600"/>
              <a:gd name="T48" fmla="*/ 21528 h 215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600" h="21528">
                <a:moveTo>
                  <a:pt x="132" y="89"/>
                </a:moveTo>
                <a:cubicBezTo>
                  <a:pt x="2080" y="89"/>
                  <a:pt x="4143" y="36"/>
                  <a:pt x="5995" y="36"/>
                </a:cubicBezTo>
                <a:cubicBezTo>
                  <a:pt x="8399" y="36"/>
                  <a:pt x="10051" y="35"/>
                  <a:pt x="12078" y="35"/>
                </a:cubicBezTo>
                <a:cubicBezTo>
                  <a:pt x="15252" y="35"/>
                  <a:pt x="18294" y="-72"/>
                  <a:pt x="21468" y="89"/>
                </a:cubicBezTo>
                <a:cubicBezTo>
                  <a:pt x="21468" y="1338"/>
                  <a:pt x="21468" y="2292"/>
                  <a:pt x="21468" y="3421"/>
                </a:cubicBezTo>
                <a:cubicBezTo>
                  <a:pt x="21468" y="4495"/>
                  <a:pt x="21380" y="5570"/>
                  <a:pt x="21424" y="6644"/>
                </a:cubicBezTo>
                <a:cubicBezTo>
                  <a:pt x="21468" y="8686"/>
                  <a:pt x="21468" y="10779"/>
                  <a:pt x="21468" y="12877"/>
                </a:cubicBezTo>
                <a:cubicBezTo>
                  <a:pt x="21468" y="14883"/>
                  <a:pt x="21556" y="15346"/>
                  <a:pt x="21556" y="17068"/>
                </a:cubicBezTo>
                <a:cubicBezTo>
                  <a:pt x="21556" y="18528"/>
                  <a:pt x="21600" y="19552"/>
                  <a:pt x="21600" y="21474"/>
                </a:cubicBezTo>
                <a:cubicBezTo>
                  <a:pt x="19089" y="21474"/>
                  <a:pt x="17236" y="21421"/>
                  <a:pt x="15164" y="21421"/>
                </a:cubicBezTo>
                <a:cubicBezTo>
                  <a:pt x="12770" y="21421"/>
                  <a:pt x="11546" y="21367"/>
                  <a:pt x="9389" y="21367"/>
                </a:cubicBezTo>
                <a:cubicBezTo>
                  <a:pt x="6259" y="21367"/>
                  <a:pt x="3364" y="21528"/>
                  <a:pt x="0" y="21528"/>
                </a:cubicBezTo>
                <a:cubicBezTo>
                  <a:pt x="0" y="16701"/>
                  <a:pt x="0" y="12555"/>
                  <a:pt x="44" y="8149"/>
                </a:cubicBezTo>
                <a:cubicBezTo>
                  <a:pt x="44" y="6752"/>
                  <a:pt x="88" y="5355"/>
                  <a:pt x="44" y="3958"/>
                </a:cubicBezTo>
                <a:cubicBezTo>
                  <a:pt x="0" y="2776"/>
                  <a:pt x="44" y="1730"/>
                  <a:pt x="44" y="3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880" name="TextBox 19"/>
          <p:cNvSpPr txBox="1">
            <a:spLocks noChangeArrowheads="1"/>
          </p:cNvSpPr>
          <p:nvPr/>
        </p:nvSpPr>
        <p:spPr bwMode="auto">
          <a:xfrm>
            <a:off x="1090613" y="5335588"/>
            <a:ext cx="28194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Vintage globe</a:t>
            </a:r>
          </a:p>
        </p:txBody>
      </p:sp>
      <p:sp>
        <p:nvSpPr>
          <p:cNvPr id="79881" name="TextBox 20"/>
          <p:cNvSpPr txBox="1">
            <a:spLocks noChangeArrowheads="1"/>
          </p:cNvSpPr>
          <p:nvPr/>
        </p:nvSpPr>
        <p:spPr bwMode="auto">
          <a:xfrm>
            <a:off x="1090613" y="5757863"/>
            <a:ext cx="28194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Myriad Pro" pitchFamily="34" charset="0"/>
              </a:rPr>
              <a:t>200 SEK</a:t>
            </a:r>
          </a:p>
        </p:txBody>
      </p:sp>
      <p:sp>
        <p:nvSpPr>
          <p:cNvPr id="79882" name="TextBox 23"/>
          <p:cNvSpPr txBox="1">
            <a:spLocks noChangeArrowheads="1"/>
          </p:cNvSpPr>
          <p:nvPr/>
        </p:nvSpPr>
        <p:spPr bwMode="auto">
          <a:xfrm>
            <a:off x="5053013" y="5335588"/>
            <a:ext cx="28194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>
                <a:latin typeface="Myriad Pro" pitchFamily="34" charset="0"/>
              </a:rPr>
              <a:t>Number lamp</a:t>
            </a:r>
          </a:p>
        </p:txBody>
      </p:sp>
      <p:sp>
        <p:nvSpPr>
          <p:cNvPr id="79883" name="TextBox 24"/>
          <p:cNvSpPr txBox="1">
            <a:spLocks noChangeArrowheads="1"/>
          </p:cNvSpPr>
          <p:nvPr/>
        </p:nvSpPr>
        <p:spPr bwMode="auto">
          <a:xfrm>
            <a:off x="5053013" y="5757863"/>
            <a:ext cx="2819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Myriad Pro" pitchFamily="34" charset="0"/>
              </a:rPr>
              <a:t>150 SEK</a:t>
            </a:r>
          </a:p>
        </p:txBody>
      </p:sp>
      <p:sp>
        <p:nvSpPr>
          <p:cNvPr id="79884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885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Rectangle 27">
            <a:hlinkClick r:id="rId4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887" name="AutoShape 78"/>
          <p:cNvSpPr>
            <a:spLocks/>
          </p:cNvSpPr>
          <p:nvPr/>
        </p:nvSpPr>
        <p:spPr bwMode="auto">
          <a:xfrm>
            <a:off x="10234613" y="7773988"/>
            <a:ext cx="1905000" cy="762000"/>
          </a:xfrm>
          <a:custGeom>
            <a:avLst/>
            <a:gdLst>
              <a:gd name="T0" fmla="*/ 950334 w 21551"/>
              <a:gd name="T1" fmla="*/ 402150 h 20464"/>
              <a:gd name="T2" fmla="*/ 0 60000 65536"/>
              <a:gd name="T3" fmla="*/ 0 w 21551"/>
              <a:gd name="T4" fmla="*/ 0 h 20464"/>
              <a:gd name="T5" fmla="*/ 21551 w 21551"/>
              <a:gd name="T6" fmla="*/ 20464 h 20464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1551" h="20464">
                <a:moveTo>
                  <a:pt x="48" y="23"/>
                </a:moveTo>
                <a:cubicBezTo>
                  <a:pt x="3524" y="23"/>
                  <a:pt x="7001" y="-60"/>
                  <a:pt x="10477" y="106"/>
                </a:cubicBezTo>
                <a:cubicBezTo>
                  <a:pt x="12151" y="189"/>
                  <a:pt x="13825" y="106"/>
                  <a:pt x="15467" y="106"/>
                </a:cubicBezTo>
                <a:cubicBezTo>
                  <a:pt x="15885" y="106"/>
                  <a:pt x="16368" y="-60"/>
                  <a:pt x="16787" y="23"/>
                </a:cubicBezTo>
                <a:cubicBezTo>
                  <a:pt x="17237" y="106"/>
                  <a:pt x="17334" y="688"/>
                  <a:pt x="17688" y="1435"/>
                </a:cubicBezTo>
                <a:cubicBezTo>
                  <a:pt x="18300" y="2931"/>
                  <a:pt x="18944" y="4426"/>
                  <a:pt x="19620" y="5589"/>
                </a:cubicBezTo>
                <a:cubicBezTo>
                  <a:pt x="20328" y="6752"/>
                  <a:pt x="20843" y="8580"/>
                  <a:pt x="21551" y="9826"/>
                </a:cubicBezTo>
                <a:cubicBezTo>
                  <a:pt x="20231" y="13149"/>
                  <a:pt x="18654" y="15641"/>
                  <a:pt x="17334" y="18881"/>
                </a:cubicBezTo>
                <a:cubicBezTo>
                  <a:pt x="16240" y="21540"/>
                  <a:pt x="13729" y="20045"/>
                  <a:pt x="12280" y="20045"/>
                </a:cubicBezTo>
                <a:cubicBezTo>
                  <a:pt x="8192" y="20045"/>
                  <a:pt x="4104" y="20543"/>
                  <a:pt x="15" y="20128"/>
                </a:cubicBezTo>
                <a:cubicBezTo>
                  <a:pt x="-49" y="18632"/>
                  <a:pt x="112" y="16805"/>
                  <a:pt x="80" y="15226"/>
                </a:cubicBezTo>
                <a:cubicBezTo>
                  <a:pt x="48" y="13398"/>
                  <a:pt x="209" y="11820"/>
                  <a:pt x="80" y="10075"/>
                </a:cubicBezTo>
                <a:cubicBezTo>
                  <a:pt x="-49" y="8248"/>
                  <a:pt x="80" y="6752"/>
                  <a:pt x="80" y="5008"/>
                </a:cubicBezTo>
                <a:cubicBezTo>
                  <a:pt x="80" y="3346"/>
                  <a:pt x="15" y="1768"/>
                  <a:pt x="80" y="106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888" name="AutoShape 44"/>
          <p:cNvSpPr>
            <a:spLocks/>
          </p:cNvSpPr>
          <p:nvPr/>
        </p:nvSpPr>
        <p:spPr bwMode="auto">
          <a:xfrm>
            <a:off x="10352088" y="7858125"/>
            <a:ext cx="574675" cy="566738"/>
          </a:xfrm>
          <a:custGeom>
            <a:avLst/>
            <a:gdLst>
              <a:gd name="T0" fmla="*/ 270260 w 20390"/>
              <a:gd name="T1" fmla="*/ 288773 h 21191"/>
              <a:gd name="T2" fmla="*/ 0 60000 65536"/>
              <a:gd name="T3" fmla="*/ 0 w 20390"/>
              <a:gd name="T4" fmla="*/ 0 h 21191"/>
              <a:gd name="T5" fmla="*/ 20390 w 20390"/>
              <a:gd name="T6" fmla="*/ 21191 h 21191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20390" h="21191">
                <a:moveTo>
                  <a:pt x="14654" y="17601"/>
                </a:moveTo>
                <a:cubicBezTo>
                  <a:pt x="16070" y="16630"/>
                  <a:pt x="18336" y="16181"/>
                  <a:pt x="18620" y="18573"/>
                </a:cubicBezTo>
                <a:cubicBezTo>
                  <a:pt x="18832" y="20442"/>
                  <a:pt x="16637" y="21488"/>
                  <a:pt x="15149" y="20591"/>
                </a:cubicBezTo>
                <a:cubicBezTo>
                  <a:pt x="14795" y="20367"/>
                  <a:pt x="14866" y="19918"/>
                  <a:pt x="14441" y="19769"/>
                </a:cubicBezTo>
                <a:cubicBezTo>
                  <a:pt x="14158" y="19619"/>
                  <a:pt x="13379" y="19844"/>
                  <a:pt x="13025" y="19844"/>
                </a:cubicBezTo>
                <a:cubicBezTo>
                  <a:pt x="12175" y="19844"/>
                  <a:pt x="11325" y="19619"/>
                  <a:pt x="10475" y="19619"/>
                </a:cubicBezTo>
                <a:cubicBezTo>
                  <a:pt x="9767" y="19619"/>
                  <a:pt x="8351" y="19470"/>
                  <a:pt x="7713" y="19769"/>
                </a:cubicBezTo>
                <a:cubicBezTo>
                  <a:pt x="6934" y="20143"/>
                  <a:pt x="6793" y="21114"/>
                  <a:pt x="5660" y="21189"/>
                </a:cubicBezTo>
                <a:cubicBezTo>
                  <a:pt x="4031" y="21264"/>
                  <a:pt x="3039" y="18797"/>
                  <a:pt x="4314" y="17601"/>
                </a:cubicBezTo>
                <a:cubicBezTo>
                  <a:pt x="4951" y="17004"/>
                  <a:pt x="5589" y="17377"/>
                  <a:pt x="6084" y="16705"/>
                </a:cubicBezTo>
                <a:cubicBezTo>
                  <a:pt x="6509" y="16181"/>
                  <a:pt x="6863" y="14836"/>
                  <a:pt x="6934" y="14163"/>
                </a:cubicBezTo>
                <a:cubicBezTo>
                  <a:pt x="6651" y="14238"/>
                  <a:pt x="6297" y="14089"/>
                  <a:pt x="6014" y="14238"/>
                </a:cubicBezTo>
                <a:cubicBezTo>
                  <a:pt x="6084" y="12519"/>
                  <a:pt x="4951" y="10277"/>
                  <a:pt x="4314" y="8707"/>
                </a:cubicBezTo>
                <a:cubicBezTo>
                  <a:pt x="3960" y="7885"/>
                  <a:pt x="3464" y="7138"/>
                  <a:pt x="3252" y="6241"/>
                </a:cubicBezTo>
                <a:cubicBezTo>
                  <a:pt x="3039" y="5568"/>
                  <a:pt x="3181" y="4298"/>
                  <a:pt x="2898" y="3775"/>
                </a:cubicBezTo>
                <a:cubicBezTo>
                  <a:pt x="2402" y="2952"/>
                  <a:pt x="-1210" y="2205"/>
                  <a:pt x="419" y="336"/>
                </a:cubicBezTo>
                <a:cubicBezTo>
                  <a:pt x="844" y="-112"/>
                  <a:pt x="2331" y="-112"/>
                  <a:pt x="2756" y="336"/>
                </a:cubicBezTo>
                <a:cubicBezTo>
                  <a:pt x="3464" y="1233"/>
                  <a:pt x="2685" y="1532"/>
                  <a:pt x="3960" y="2055"/>
                </a:cubicBezTo>
                <a:cubicBezTo>
                  <a:pt x="6651" y="3027"/>
                  <a:pt x="9413" y="3401"/>
                  <a:pt x="12175" y="3849"/>
                </a:cubicBezTo>
                <a:cubicBezTo>
                  <a:pt x="14795" y="4223"/>
                  <a:pt x="17770" y="5269"/>
                  <a:pt x="20390" y="4896"/>
                </a:cubicBezTo>
                <a:cubicBezTo>
                  <a:pt x="19965" y="7885"/>
                  <a:pt x="19328" y="10950"/>
                  <a:pt x="18407" y="13790"/>
                </a:cubicBezTo>
                <a:cubicBezTo>
                  <a:pt x="16778" y="13715"/>
                  <a:pt x="15220" y="14163"/>
                  <a:pt x="13591" y="14089"/>
                </a:cubicBezTo>
                <a:cubicBezTo>
                  <a:pt x="12175" y="13939"/>
                  <a:pt x="10192" y="13341"/>
                  <a:pt x="8705" y="13864"/>
                </a:cubicBezTo>
                <a:cubicBezTo>
                  <a:pt x="7784" y="14163"/>
                  <a:pt x="8209" y="14537"/>
                  <a:pt x="7926" y="15509"/>
                </a:cubicBezTo>
                <a:cubicBezTo>
                  <a:pt x="7713" y="16555"/>
                  <a:pt x="7076" y="16779"/>
                  <a:pt x="7926" y="17676"/>
                </a:cubicBezTo>
                <a:cubicBezTo>
                  <a:pt x="8846" y="18648"/>
                  <a:pt x="11325" y="18125"/>
                  <a:pt x="12671" y="18125"/>
                </a:cubicBezTo>
                <a:cubicBezTo>
                  <a:pt x="13379" y="18125"/>
                  <a:pt x="14300" y="18349"/>
                  <a:pt x="14866" y="17826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889" name="AutoShape 56"/>
          <p:cNvSpPr>
            <a:spLocks/>
          </p:cNvSpPr>
          <p:nvPr/>
        </p:nvSpPr>
        <p:spPr bwMode="auto">
          <a:xfrm rot="-5400000" flipH="1" flipV="1">
            <a:off x="11393488" y="7823200"/>
            <a:ext cx="442912" cy="661988"/>
          </a:xfrm>
          <a:custGeom>
            <a:avLst/>
            <a:gdLst>
              <a:gd name="T0" fmla="*/ 1156290 w 21600"/>
              <a:gd name="T1" fmla="*/ 12875012 h 19309"/>
              <a:gd name="T2" fmla="*/ 1060074 w 21600"/>
              <a:gd name="T3" fmla="*/ 9322873 h 19309"/>
              <a:gd name="T4" fmla="*/ 0 w 21600"/>
              <a:gd name="T5" fmla="*/ 9322873 h 19309"/>
              <a:gd name="T6" fmla="*/ 3276419 w 21600"/>
              <a:gd name="T7" fmla="*/ 0 h 19309"/>
              <a:gd name="T8" fmla="*/ 6166849 w 21600"/>
              <a:gd name="T9" fmla="*/ 9988963 h 19309"/>
              <a:gd name="T10" fmla="*/ 4818146 w 21600"/>
              <a:gd name="T11" fmla="*/ 9322873 h 19309"/>
              <a:gd name="T12" fmla="*/ 867642 w 21600"/>
              <a:gd name="T13" fmla="*/ 13096803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890" name="AutoShape 24"/>
          <p:cNvSpPr>
            <a:spLocks/>
          </p:cNvSpPr>
          <p:nvPr/>
        </p:nvSpPr>
        <p:spPr bwMode="auto">
          <a:xfrm rot="-5400000">
            <a:off x="6439694" y="931069"/>
            <a:ext cx="46038" cy="11201400"/>
          </a:xfrm>
          <a:custGeom>
            <a:avLst/>
            <a:gdLst>
              <a:gd name="T0" fmla="*/ 1668280 w 9464"/>
              <a:gd name="T1" fmla="*/ 2147483647 h 21600"/>
              <a:gd name="T2" fmla="*/ 0 60000 65536"/>
              <a:gd name="T3" fmla="*/ 0 w 9464"/>
              <a:gd name="T4" fmla="*/ 0 h 21600"/>
              <a:gd name="T5" fmla="*/ 9464 w 9464"/>
              <a:gd name="T6" fmla="*/ 21600 h 2160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9464" h="21600">
                <a:moveTo>
                  <a:pt x="5327" y="0"/>
                </a:moveTo>
                <a:cubicBezTo>
                  <a:pt x="7125" y="1519"/>
                  <a:pt x="12525" y="3039"/>
                  <a:pt x="7125" y="4558"/>
                </a:cubicBezTo>
                <a:cubicBezTo>
                  <a:pt x="1725" y="6176"/>
                  <a:pt x="16127" y="7828"/>
                  <a:pt x="5327" y="9413"/>
                </a:cubicBezTo>
                <a:cubicBezTo>
                  <a:pt x="-5473" y="10899"/>
                  <a:pt x="5327" y="12319"/>
                  <a:pt x="5327" y="13805"/>
                </a:cubicBezTo>
                <a:cubicBezTo>
                  <a:pt x="5327" y="15457"/>
                  <a:pt x="-3675" y="17174"/>
                  <a:pt x="1725" y="18826"/>
                </a:cubicBezTo>
                <a:cubicBezTo>
                  <a:pt x="5327" y="19750"/>
                  <a:pt x="8923" y="20675"/>
                  <a:pt x="8923" y="21600"/>
                </a:cubicBezTo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891" name="TextBox 38"/>
          <p:cNvSpPr txBox="1">
            <a:spLocks noChangeArrowheads="1"/>
          </p:cNvSpPr>
          <p:nvPr/>
        </p:nvSpPr>
        <p:spPr bwMode="auto">
          <a:xfrm>
            <a:off x="9244013" y="6859588"/>
            <a:ext cx="28194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300" b="1">
                <a:latin typeface="Myriad Pro" pitchFamily="34" charset="0"/>
              </a:rPr>
              <a:t>Total</a:t>
            </a:r>
            <a:r>
              <a:rPr lang="en-US" sz="2300">
                <a:latin typeface="Myriad Pro" pitchFamily="34" charset="0"/>
              </a:rPr>
              <a:t>:	 350 SEK</a:t>
            </a:r>
          </a:p>
        </p:txBody>
      </p:sp>
      <p:sp>
        <p:nvSpPr>
          <p:cNvPr id="40" name="Rectangle 39">
            <a:hlinkClick r:id="rId5" action="ppaction://hlinksldjump"/>
          </p:cNvPr>
          <p:cNvSpPr/>
          <p:nvPr/>
        </p:nvSpPr>
        <p:spPr>
          <a:xfrm>
            <a:off x="10234613" y="7697788"/>
            <a:ext cx="1981200" cy="9144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79917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18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19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20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79905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06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79907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79908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79909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79910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79911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79912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79913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79914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15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916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hlinkClick r:id="rId6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>
            <a:hlinkClick r:id="rId7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2" name="Rectangle 61">
            <a:hlinkClick r:id="rId8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3" name="Rectangle 62">
            <a:hlinkClick r:id="rId9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4" name="Rectangle 63">
            <a:hlinkClick r:id="rId10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5" name="Rectangle 64">
            <a:hlinkClick r:id="rId11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6" name="Rectangle 65">
            <a:hlinkClick r:id="rId12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7" name="Rectangle 66">
            <a:hlinkClick r:id="rId4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8" name="Rectangle 67">
            <a:hlinkClick r:id="rId13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62" grpId="7" animBg="1"/>
      <p:bldP spid="62" grpId="8" animBg="1"/>
      <p:bldP spid="62" grpId="9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3" grpId="6" animBg="1"/>
      <p:bldP spid="63" grpId="7" animBg="1"/>
      <p:bldP spid="63" grpId="8" animBg="1"/>
      <p:bldP spid="63" grpId="9" animBg="1"/>
      <p:bldP spid="64" grpId="0" animBg="1"/>
      <p:bldP spid="64" grpId="1" animBg="1"/>
      <p:bldP spid="64" grpId="2" animBg="1"/>
      <p:bldP spid="64" grpId="3" animBg="1"/>
      <p:bldP spid="64" grpId="4" animBg="1"/>
      <p:bldP spid="64" grpId="5" animBg="1"/>
      <p:bldP spid="64" grpId="6" animBg="1"/>
      <p:bldP spid="64" grpId="7" animBg="1"/>
      <p:bldP spid="64" grpId="8" animBg="1"/>
      <p:bldP spid="64" grpId="9" animBg="1"/>
      <p:bldP spid="65" grpId="0" animBg="1"/>
      <p:bldP spid="65" grpId="1" animBg="1"/>
      <p:bldP spid="65" grpId="2" animBg="1"/>
      <p:bldP spid="65" grpId="3" animBg="1"/>
      <p:bldP spid="65" grpId="4" animBg="1"/>
      <p:bldP spid="65" grpId="5" animBg="1"/>
      <p:bldP spid="65" grpId="6" animBg="1"/>
      <p:bldP spid="65" grpId="7" animBg="1"/>
      <p:bldP spid="65" grpId="8" animBg="1"/>
      <p:bldP spid="65" grpId="9" animBg="1"/>
      <p:bldP spid="66" grpId="0" animBg="1"/>
      <p:bldP spid="66" grpId="1" animBg="1"/>
      <p:bldP spid="66" grpId="2" animBg="1"/>
      <p:bldP spid="66" grpId="3" animBg="1"/>
      <p:bldP spid="66" grpId="4" animBg="1"/>
      <p:bldP spid="66" grpId="5" animBg="1"/>
      <p:bldP spid="66" grpId="6" animBg="1"/>
      <p:bldP spid="66" grpId="7" animBg="1"/>
      <p:bldP spid="66" grpId="8" animBg="1"/>
      <p:bldP spid="66" grpId="9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  <p:bldP spid="67" grpId="6" animBg="1"/>
      <p:bldP spid="67" grpId="7" animBg="1"/>
      <p:bldP spid="67" grpId="8" animBg="1"/>
      <p:bldP spid="67" grpId="9" animBg="1"/>
      <p:bldP spid="68" grpId="0" animBg="1"/>
      <p:bldP spid="68" grpId="1" animBg="1"/>
      <p:bldP spid="68" grpId="2" animBg="1"/>
      <p:bldP spid="68" grpId="3" animBg="1"/>
      <p:bldP spid="68" grpId="4" animBg="1"/>
      <p:bldP spid="68" grpId="5" animBg="1"/>
      <p:bldP spid="68" grpId="6" animBg="1"/>
      <p:bldP spid="68" grpId="7" animBg="1"/>
      <p:bldP spid="68" grpId="8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/>
          </p:cNvSpPr>
          <p:nvPr/>
        </p:nvSpPr>
        <p:spPr bwMode="auto">
          <a:xfrm>
            <a:off x="76200" y="101600"/>
            <a:ext cx="12844463" cy="8883650"/>
          </a:xfrm>
          <a:custGeom>
            <a:avLst/>
            <a:gdLst>
              <a:gd name="T0" fmla="*/ 44287478 w 21579"/>
              <a:gd name="T1" fmla="*/ 16027651 h 21514"/>
              <a:gd name="T2" fmla="*/ 1933406156 w 21579"/>
              <a:gd name="T3" fmla="*/ 0 h 21514"/>
              <a:gd name="T4" fmla="*/ 2147483647 w 21579"/>
              <a:gd name="T5" fmla="*/ 10060070 h 21514"/>
              <a:gd name="T6" fmla="*/ 2147483647 w 21579"/>
              <a:gd name="T7" fmla="*/ 0 h 21514"/>
              <a:gd name="T8" fmla="*/ 2147483647 w 21579"/>
              <a:gd name="T9" fmla="*/ 2147483647 h 21514"/>
              <a:gd name="T10" fmla="*/ 2147483647 w 21579"/>
              <a:gd name="T11" fmla="*/ 2147483647 h 21514"/>
              <a:gd name="T12" fmla="*/ 0 w 21579"/>
              <a:gd name="T13" fmla="*/ 2147483647 h 21514"/>
              <a:gd name="T14" fmla="*/ 22320522 w 21579"/>
              <a:gd name="T15" fmla="*/ 1836353102 h 21514"/>
              <a:gd name="T16" fmla="*/ 36492937 w 21579"/>
              <a:gd name="T17" fmla="*/ 15004426 h 21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79"/>
              <a:gd name="T28" fmla="*/ 0 h 21514"/>
              <a:gd name="T29" fmla="*/ 21579 w 21579"/>
              <a:gd name="T30" fmla="*/ 21514 h 21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79" h="21514">
                <a:moveTo>
                  <a:pt x="125" y="94"/>
                </a:moveTo>
                <a:cubicBezTo>
                  <a:pt x="2236" y="94"/>
                  <a:pt x="3946" y="0"/>
                  <a:pt x="5457" y="0"/>
                </a:cubicBezTo>
                <a:cubicBezTo>
                  <a:pt x="7388" y="0"/>
                  <a:pt x="9319" y="59"/>
                  <a:pt x="11250" y="59"/>
                </a:cubicBezTo>
                <a:cubicBezTo>
                  <a:pt x="14693" y="59"/>
                  <a:pt x="18009" y="0"/>
                  <a:pt x="21577" y="0"/>
                </a:cubicBezTo>
                <a:cubicBezTo>
                  <a:pt x="21577" y="7712"/>
                  <a:pt x="21579" y="14115"/>
                  <a:pt x="21579" y="21235"/>
                </a:cubicBezTo>
                <a:cubicBezTo>
                  <a:pt x="17801" y="20873"/>
                  <a:pt x="13601" y="21600"/>
                  <a:pt x="9823" y="21479"/>
                </a:cubicBezTo>
                <a:cubicBezTo>
                  <a:pt x="6549" y="21359"/>
                  <a:pt x="3274" y="21600"/>
                  <a:pt x="0" y="21479"/>
                </a:cubicBezTo>
                <a:cubicBezTo>
                  <a:pt x="168" y="17859"/>
                  <a:pt x="-21" y="14179"/>
                  <a:pt x="63" y="10770"/>
                </a:cubicBezTo>
                <a:cubicBezTo>
                  <a:pt x="147" y="7340"/>
                  <a:pt x="103" y="3546"/>
                  <a:pt x="103" y="8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2"/>
          <p:cNvSpPr>
            <a:spLocks/>
          </p:cNvSpPr>
          <p:nvPr/>
        </p:nvSpPr>
        <p:spPr bwMode="auto">
          <a:xfrm>
            <a:off x="76200" y="8801100"/>
            <a:ext cx="12846050" cy="896938"/>
          </a:xfrm>
          <a:custGeom>
            <a:avLst/>
            <a:gdLst>
              <a:gd name="T0" fmla="*/ 15230171 w 21585"/>
              <a:gd name="T1" fmla="*/ 0 h 21600"/>
              <a:gd name="T2" fmla="*/ 550409598 w 21585"/>
              <a:gd name="T3" fmla="*/ 29317 h 21600"/>
              <a:gd name="T4" fmla="*/ 1189720853 w 21585"/>
              <a:gd name="T5" fmla="*/ 546592 h 21600"/>
              <a:gd name="T6" fmla="*/ 2147483647 w 21585"/>
              <a:gd name="T7" fmla="*/ 553485 h 21600"/>
              <a:gd name="T8" fmla="*/ 2147483647 w 21585"/>
              <a:gd name="T9" fmla="*/ 1062166 h 21600"/>
              <a:gd name="T10" fmla="*/ 2147483647 w 21585"/>
              <a:gd name="T11" fmla="*/ 1062166 h 21600"/>
              <a:gd name="T12" fmla="*/ 2147483647 w 21585"/>
              <a:gd name="T13" fmla="*/ 29317 h 21600"/>
              <a:gd name="T14" fmla="*/ 2147483647 w 21585"/>
              <a:gd name="T15" fmla="*/ 17596677 h 21600"/>
              <a:gd name="T16" fmla="*/ 2147483647 w 21585"/>
              <a:gd name="T17" fmla="*/ 37245264 h 21600"/>
              <a:gd name="T18" fmla="*/ 2147483647 w 21585"/>
              <a:gd name="T19" fmla="*/ 37245264 h 21600"/>
              <a:gd name="T20" fmla="*/ 2147483647 w 21585"/>
              <a:gd name="T21" fmla="*/ 37245264 h 21600"/>
              <a:gd name="T22" fmla="*/ 1063275535 w 21585"/>
              <a:gd name="T23" fmla="*/ 36183099 h 21600"/>
              <a:gd name="T24" fmla="*/ 0 w 21585"/>
              <a:gd name="T25" fmla="*/ 36189992 h 21600"/>
              <a:gd name="T26" fmla="*/ 7438032 w 21585"/>
              <a:gd name="T27" fmla="*/ 1579483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585"/>
              <a:gd name="T43" fmla="*/ 0 h 21600"/>
              <a:gd name="T44" fmla="*/ 21585 w 21585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585" h="21600">
                <a:moveTo>
                  <a:pt x="43" y="0"/>
                </a:moveTo>
                <a:cubicBezTo>
                  <a:pt x="479" y="0"/>
                  <a:pt x="1113" y="17"/>
                  <a:pt x="1554" y="17"/>
                </a:cubicBezTo>
                <a:cubicBezTo>
                  <a:pt x="2142" y="17"/>
                  <a:pt x="2750" y="317"/>
                  <a:pt x="3359" y="317"/>
                </a:cubicBezTo>
                <a:cubicBezTo>
                  <a:pt x="4829" y="317"/>
                  <a:pt x="6319" y="321"/>
                  <a:pt x="7788" y="321"/>
                </a:cubicBezTo>
                <a:cubicBezTo>
                  <a:pt x="11066" y="321"/>
                  <a:pt x="13959" y="616"/>
                  <a:pt x="17045" y="616"/>
                </a:cubicBezTo>
                <a:cubicBezTo>
                  <a:pt x="17948" y="616"/>
                  <a:pt x="18850" y="616"/>
                  <a:pt x="19774" y="616"/>
                </a:cubicBezTo>
                <a:cubicBezTo>
                  <a:pt x="20341" y="616"/>
                  <a:pt x="20949" y="17"/>
                  <a:pt x="21580" y="17"/>
                </a:cubicBezTo>
                <a:cubicBezTo>
                  <a:pt x="21580" y="3248"/>
                  <a:pt x="21580" y="6895"/>
                  <a:pt x="21580" y="10205"/>
                </a:cubicBezTo>
                <a:cubicBezTo>
                  <a:pt x="21580" y="13801"/>
                  <a:pt x="21600" y="18005"/>
                  <a:pt x="21558" y="21600"/>
                </a:cubicBezTo>
                <a:cubicBezTo>
                  <a:pt x="19710" y="21600"/>
                  <a:pt x="18430" y="21600"/>
                  <a:pt x="16919" y="21600"/>
                </a:cubicBezTo>
                <a:cubicBezTo>
                  <a:pt x="15261" y="21600"/>
                  <a:pt x="13603" y="21600"/>
                  <a:pt x="11965" y="21600"/>
                </a:cubicBezTo>
                <a:cubicBezTo>
                  <a:pt x="8850" y="21600"/>
                  <a:pt x="5985" y="20984"/>
                  <a:pt x="3002" y="20984"/>
                </a:cubicBezTo>
                <a:cubicBezTo>
                  <a:pt x="1855" y="20984"/>
                  <a:pt x="1027" y="20988"/>
                  <a:pt x="0" y="20988"/>
                </a:cubicBezTo>
                <a:cubicBezTo>
                  <a:pt x="0" y="14396"/>
                  <a:pt x="21" y="8407"/>
                  <a:pt x="21" y="916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6" name="AutoShape 14"/>
          <p:cNvSpPr>
            <a:spLocks/>
          </p:cNvSpPr>
          <p:nvPr/>
        </p:nvSpPr>
        <p:spPr bwMode="auto">
          <a:xfrm>
            <a:off x="5588000" y="8940800"/>
            <a:ext cx="1827213" cy="614363"/>
          </a:xfrm>
          <a:custGeom>
            <a:avLst/>
            <a:gdLst>
              <a:gd name="T0" fmla="*/ 26228254 w 20935"/>
              <a:gd name="T1" fmla="*/ 359146 h 18875"/>
              <a:gd name="T2" fmla="*/ 99786260 w 20935"/>
              <a:gd name="T3" fmla="*/ 156789 h 18875"/>
              <a:gd name="T4" fmla="*/ 159174981 w 20935"/>
              <a:gd name="T5" fmla="*/ 8661982 h 18875"/>
              <a:gd name="T6" fmla="*/ 98148358 w 20935"/>
              <a:gd name="T7" fmla="*/ 19597512 h 18875"/>
              <a:gd name="T8" fmla="*/ 32764411 w 20935"/>
              <a:gd name="T9" fmla="*/ 19799870 h 18875"/>
              <a:gd name="T10" fmla="*/ 76196 w 20935"/>
              <a:gd name="T11" fmla="*/ 11497034 h 18875"/>
              <a:gd name="T12" fmla="*/ 24598033 w 20935"/>
              <a:gd name="T13" fmla="*/ 359146 h 18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935"/>
              <a:gd name="T22" fmla="*/ 0 h 18875"/>
              <a:gd name="T23" fmla="*/ 20935 w 20935"/>
              <a:gd name="T24" fmla="*/ 18875 h 18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935" h="18875">
                <a:moveTo>
                  <a:pt x="3443" y="339"/>
                </a:moveTo>
                <a:cubicBezTo>
                  <a:pt x="6376" y="339"/>
                  <a:pt x="9880" y="148"/>
                  <a:pt x="13099" y="148"/>
                </a:cubicBezTo>
                <a:cubicBezTo>
                  <a:pt x="15745" y="148"/>
                  <a:pt x="20394" y="-1764"/>
                  <a:pt x="20895" y="8176"/>
                </a:cubicBezTo>
                <a:cubicBezTo>
                  <a:pt x="21467" y="19836"/>
                  <a:pt x="15674" y="18689"/>
                  <a:pt x="12884" y="18498"/>
                </a:cubicBezTo>
                <a:cubicBezTo>
                  <a:pt x="10023" y="18307"/>
                  <a:pt x="7162" y="19263"/>
                  <a:pt x="4301" y="18689"/>
                </a:cubicBezTo>
                <a:cubicBezTo>
                  <a:pt x="2442" y="18307"/>
                  <a:pt x="153" y="16778"/>
                  <a:pt x="10" y="10852"/>
                </a:cubicBezTo>
                <a:cubicBezTo>
                  <a:pt x="-133" y="5309"/>
                  <a:pt x="1226" y="1294"/>
                  <a:pt x="3229" y="339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7" name="AutoShape 15"/>
          <p:cNvSpPr>
            <a:spLocks/>
          </p:cNvSpPr>
          <p:nvPr/>
        </p:nvSpPr>
        <p:spPr bwMode="auto">
          <a:xfrm>
            <a:off x="6273800" y="9067800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8" name="AutoShape 16"/>
          <p:cNvSpPr>
            <a:spLocks/>
          </p:cNvSpPr>
          <p:nvPr/>
        </p:nvSpPr>
        <p:spPr bwMode="auto">
          <a:xfrm>
            <a:off x="6438900" y="9169400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9" name="AutoShape 17"/>
          <p:cNvSpPr>
            <a:spLocks/>
          </p:cNvSpPr>
          <p:nvPr/>
        </p:nvSpPr>
        <p:spPr bwMode="auto">
          <a:xfrm>
            <a:off x="6667500" y="9131300"/>
            <a:ext cx="36513" cy="36513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22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Rectangle 33">
            <a:hlinkClick r:id="rId2" action="ppaction://hlinksldjump"/>
          </p:cNvPr>
          <p:cNvSpPr/>
          <p:nvPr/>
        </p:nvSpPr>
        <p:spPr>
          <a:xfrm>
            <a:off x="5434013" y="8840788"/>
            <a:ext cx="2133600" cy="9159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8201" name="Group 25"/>
          <p:cNvGrpSpPr>
            <a:grpSpLocks/>
          </p:cNvGrpSpPr>
          <p:nvPr/>
        </p:nvGrpSpPr>
        <p:grpSpPr bwMode="auto">
          <a:xfrm>
            <a:off x="404813" y="382588"/>
            <a:ext cx="631825" cy="703262"/>
            <a:chOff x="405606" y="306387"/>
            <a:chExt cx="631825" cy="703941"/>
          </a:xfrm>
        </p:grpSpPr>
        <p:sp>
          <p:nvSpPr>
            <p:cNvPr id="8231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32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9" name="Rectangle 28">
            <a:hlinkClick r:id="rId3" action="ppaction://hlinksldjump"/>
          </p:cNvPr>
          <p:cNvSpPr/>
          <p:nvPr/>
        </p:nvSpPr>
        <p:spPr>
          <a:xfrm>
            <a:off x="328613" y="3825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8227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28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29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30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8215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16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8217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8218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8219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8220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8221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8222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8223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8224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25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26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>
            <a:hlinkClick r:id="rId4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5" name="Rectangle 34">
            <a:hlinkClick r:id="rId5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6" name="Rectangle 35">
            <a:hlinkClick r:id="rId6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7" name="Rectangle 36">
            <a:hlinkClick r:id="rId7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8" name="Rectangle 37">
            <a:hlinkClick r:id="rId8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9" name="Rectangle 38">
            <a:hlinkClick r:id="rId9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0" name="Rectangle 39">
            <a:hlinkClick r:id="rId10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1" name="Rectangle 40">
            <a:hlinkClick r:id="rId11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2" name="Rectangle 41">
            <a:hlinkClick r:id="rId12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2" grpId="8" animBg="1"/>
      <p:bldP spid="32" grpId="9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3" grpId="8" animBg="1"/>
      <p:bldP spid="33" grpId="9" animBg="1"/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35" grpId="8" animBg="1"/>
      <p:bldP spid="35" grpId="9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6" grpId="7" animBg="1"/>
      <p:bldP spid="36" grpId="8" animBg="1"/>
      <p:bldP spid="36" grpId="9" animBg="1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  <p:bldP spid="37" grpId="6" animBg="1"/>
      <p:bldP spid="37" grpId="7" animBg="1"/>
      <p:bldP spid="37" grpId="8" animBg="1"/>
      <p:bldP spid="37" grpId="9" animBg="1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8" grpId="6" animBg="1"/>
      <p:bldP spid="38" grpId="7" animBg="1"/>
      <p:bldP spid="38" grpId="8" animBg="1"/>
      <p:bldP spid="38" grpId="9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  <p:bldP spid="39" grpId="8" animBg="1"/>
      <p:bldP spid="39" grpId="9" animBg="1"/>
      <p:bldP spid="40" grpId="0" animBg="1"/>
      <p:bldP spid="40" grpId="1" animBg="1"/>
      <p:bldP spid="40" grpId="2" animBg="1"/>
      <p:bldP spid="40" grpId="3" animBg="1"/>
      <p:bldP spid="40" grpId="4" animBg="1"/>
      <p:bldP spid="40" grpId="5" animBg="1"/>
      <p:bldP spid="40" grpId="6" animBg="1"/>
      <p:bldP spid="40" grpId="7" animBg="1"/>
      <p:bldP spid="40" grpId="8" animBg="1"/>
      <p:bldP spid="40" grpId="9" animBg="1"/>
      <p:bldP spid="41" grpId="0" animBg="1"/>
      <p:bldP spid="41" grpId="1" animBg="1"/>
      <p:bldP spid="41" grpId="2" animBg="1"/>
      <p:bldP spid="41" grpId="3" animBg="1"/>
      <p:bldP spid="41" grpId="4" animBg="1"/>
      <p:bldP spid="41" grpId="5" animBg="1"/>
      <p:bldP spid="41" grpId="6" animBg="1"/>
      <p:bldP spid="41" grpId="7" animBg="1"/>
      <p:bldP spid="41" grpId="8" animBg="1"/>
      <p:bldP spid="41" grpId="9" animBg="1"/>
      <p:bldP spid="42" grpId="0" animBg="1"/>
      <p:bldP spid="42" grpId="1" animBg="1"/>
      <p:bldP spid="42" grpId="2" animBg="1"/>
      <p:bldP spid="42" grpId="3" animBg="1"/>
      <p:bldP spid="42" grpId="4" animBg="1"/>
      <p:bldP spid="42" grpId="5" animBg="1"/>
      <p:bldP spid="42" grpId="6" animBg="1"/>
      <p:bldP spid="42" grpId="7" animBg="1"/>
      <p:bldP spid="42" grpId="8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8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80934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35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36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37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38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39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40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80941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80899" name="TextBox 10"/>
          <p:cNvSpPr txBox="1">
            <a:spLocks noChangeArrowheads="1"/>
          </p:cNvSpPr>
          <p:nvPr/>
        </p:nvSpPr>
        <p:spPr bwMode="auto">
          <a:xfrm>
            <a:off x="2919413" y="6111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Shopping cart</a:t>
            </a:r>
          </a:p>
        </p:txBody>
      </p:sp>
      <p:sp>
        <p:nvSpPr>
          <p:cNvPr id="80900" name="AutoShape 56"/>
          <p:cNvSpPr>
            <a:spLocks/>
          </p:cNvSpPr>
          <p:nvPr/>
        </p:nvSpPr>
        <p:spPr bwMode="auto">
          <a:xfrm rot="-5400000">
            <a:off x="407194" y="765969"/>
            <a:ext cx="301625" cy="382587"/>
          </a:xfrm>
          <a:custGeom>
            <a:avLst/>
            <a:gdLst>
              <a:gd name="T0" fmla="*/ 789741 w 21600"/>
              <a:gd name="T1" fmla="*/ 7452174 h 19309"/>
              <a:gd name="T2" fmla="*/ 724026 w 21600"/>
              <a:gd name="T3" fmla="*/ 5396163 h 19309"/>
              <a:gd name="T4" fmla="*/ 0 w 21600"/>
              <a:gd name="T5" fmla="*/ 5396163 h 19309"/>
              <a:gd name="T6" fmla="*/ 2237778 w 21600"/>
              <a:gd name="T7" fmla="*/ 0 h 19309"/>
              <a:gd name="T8" fmla="*/ 4211928 w 21600"/>
              <a:gd name="T9" fmla="*/ 5781702 h 19309"/>
              <a:gd name="T10" fmla="*/ 3290770 w 21600"/>
              <a:gd name="T11" fmla="*/ 5396163 h 19309"/>
              <a:gd name="T12" fmla="*/ 592595 w 21600"/>
              <a:gd name="T13" fmla="*/ 7580548 h 19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19309"/>
              <a:gd name="T23" fmla="*/ 21600 w 21600"/>
              <a:gd name="T24" fmla="*/ 19309 h 19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19309">
                <a:moveTo>
                  <a:pt x="4050" y="18982"/>
                </a:moveTo>
                <a:cubicBezTo>
                  <a:pt x="4050" y="17346"/>
                  <a:pt x="3713" y="15382"/>
                  <a:pt x="3713" y="13745"/>
                </a:cubicBezTo>
                <a:cubicBezTo>
                  <a:pt x="2699" y="14073"/>
                  <a:pt x="1350" y="13418"/>
                  <a:pt x="0" y="13745"/>
                </a:cubicBezTo>
                <a:cubicBezTo>
                  <a:pt x="4724" y="9818"/>
                  <a:pt x="7425" y="4254"/>
                  <a:pt x="11476" y="0"/>
                </a:cubicBezTo>
                <a:cubicBezTo>
                  <a:pt x="14513" y="5236"/>
                  <a:pt x="18563" y="9491"/>
                  <a:pt x="21600" y="14727"/>
                </a:cubicBezTo>
                <a:cubicBezTo>
                  <a:pt x="19913" y="14073"/>
                  <a:pt x="18563" y="14073"/>
                  <a:pt x="16876" y="13745"/>
                </a:cubicBezTo>
                <a:cubicBezTo>
                  <a:pt x="18225" y="21600"/>
                  <a:pt x="8437" y="18327"/>
                  <a:pt x="3039" y="19309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901" name="AutoShape 57"/>
          <p:cNvSpPr>
            <a:spLocks/>
          </p:cNvSpPr>
          <p:nvPr/>
        </p:nvSpPr>
        <p:spPr bwMode="auto">
          <a:xfrm rot="-5400000">
            <a:off x="218281" y="629444"/>
            <a:ext cx="703263" cy="631825"/>
          </a:xfrm>
          <a:custGeom>
            <a:avLst/>
            <a:gdLst>
              <a:gd name="T0" fmla="*/ 3069260 w 20680"/>
              <a:gd name="T1" fmla="*/ 61107 h 20607"/>
              <a:gd name="T2" fmla="*/ 15089615 w 20680"/>
              <a:gd name="T3" fmla="*/ 61107 h 20607"/>
              <a:gd name="T4" fmla="*/ 23541116 w 20680"/>
              <a:gd name="T5" fmla="*/ 4087470 h 20607"/>
              <a:gd name="T6" fmla="*/ 23728460 w 20680"/>
              <a:gd name="T7" fmla="*/ 14065440 h 20607"/>
              <a:gd name="T8" fmla="*/ 15840181 w 20680"/>
              <a:gd name="T9" fmla="*/ 19316731 h 20607"/>
              <a:gd name="T10" fmla="*/ 6449649 w 20680"/>
              <a:gd name="T11" fmla="*/ 19316731 h 20607"/>
              <a:gd name="T12" fmla="*/ 439471 w 20680"/>
              <a:gd name="T13" fmla="*/ 15640081 h 20607"/>
              <a:gd name="T14" fmla="*/ 2130227 w 20680"/>
              <a:gd name="T15" fmla="*/ 235965 h 206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80"/>
              <a:gd name="T25" fmla="*/ 0 h 20607"/>
              <a:gd name="T26" fmla="*/ 20680 w 20680"/>
              <a:gd name="T27" fmla="*/ 20607 h 206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80" h="20607">
                <a:moveTo>
                  <a:pt x="2654" y="65"/>
                </a:moveTo>
                <a:cubicBezTo>
                  <a:pt x="5902" y="810"/>
                  <a:pt x="9799" y="65"/>
                  <a:pt x="13048" y="65"/>
                </a:cubicBezTo>
                <a:cubicBezTo>
                  <a:pt x="16945" y="65"/>
                  <a:pt x="19706" y="-866"/>
                  <a:pt x="20356" y="4348"/>
                </a:cubicBezTo>
                <a:cubicBezTo>
                  <a:pt x="20843" y="7699"/>
                  <a:pt x="20681" y="11610"/>
                  <a:pt x="20518" y="14962"/>
                </a:cubicBezTo>
                <a:cubicBezTo>
                  <a:pt x="20193" y="20175"/>
                  <a:pt x="17757" y="20548"/>
                  <a:pt x="13697" y="20548"/>
                </a:cubicBezTo>
                <a:cubicBezTo>
                  <a:pt x="10936" y="20548"/>
                  <a:pt x="8176" y="20362"/>
                  <a:pt x="5577" y="20548"/>
                </a:cubicBezTo>
                <a:cubicBezTo>
                  <a:pt x="2167" y="20734"/>
                  <a:pt x="867" y="20734"/>
                  <a:pt x="380" y="16637"/>
                </a:cubicBezTo>
                <a:cubicBezTo>
                  <a:pt x="55" y="13844"/>
                  <a:pt x="-757" y="1368"/>
                  <a:pt x="1842" y="251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Rectangle 27">
            <a:hlinkClick r:id="rId2" action="ppaction://hlinksldjump"/>
          </p:cNvPr>
          <p:cNvSpPr/>
          <p:nvPr/>
        </p:nvSpPr>
        <p:spPr>
          <a:xfrm>
            <a:off x="252413" y="611188"/>
            <a:ext cx="609600" cy="685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80930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31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32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33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80918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19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80920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80921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80922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80923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80924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80925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80926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80927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28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929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hlinkClick r:id="rId3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>
            <a:hlinkClick r:id="rId4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2" name="Rectangle 61">
            <a:hlinkClick r:id="rId5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3" name="Rectangle 62">
            <a:hlinkClick r:id="rId6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5" name="Rectangle 64">
            <a:hlinkClick r:id="rId8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7" name="Rectangle 66">
            <a:hlinkClick r:id="rId2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  <p:grpSp>
        <p:nvGrpSpPr>
          <p:cNvPr id="80915" name="Group 33"/>
          <p:cNvGrpSpPr>
            <a:grpSpLocks/>
          </p:cNvGrpSpPr>
          <p:nvPr/>
        </p:nvGrpSpPr>
        <p:grpSpPr bwMode="auto">
          <a:xfrm>
            <a:off x="4443413" y="4878388"/>
            <a:ext cx="4876800" cy="609600"/>
            <a:chOff x="6577806" y="7392987"/>
            <a:chExt cx="4876800" cy="609600"/>
          </a:xfrm>
        </p:grpSpPr>
        <p:sp>
          <p:nvSpPr>
            <p:cNvPr id="80916" name="TextBox 69"/>
            <p:cNvSpPr txBox="1">
              <a:spLocks noChangeArrowheads="1"/>
            </p:cNvSpPr>
            <p:nvPr/>
          </p:nvSpPr>
          <p:spPr bwMode="auto">
            <a:xfrm>
              <a:off x="6577806" y="7445613"/>
              <a:ext cx="472440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500">
                  <a:latin typeface="Myriad Pro" pitchFamily="34" charset="0"/>
                </a:rPr>
                <a:t>Your shopping cart is empty</a:t>
              </a:r>
            </a:p>
          </p:txBody>
        </p:sp>
        <p:sp>
          <p:nvSpPr>
            <p:cNvPr id="80917" name="AutoShape 27"/>
            <p:cNvSpPr>
              <a:spLocks/>
            </p:cNvSpPr>
            <p:nvPr/>
          </p:nvSpPr>
          <p:spPr bwMode="auto">
            <a:xfrm>
              <a:off x="6577806" y="7392987"/>
              <a:ext cx="4876800" cy="609600"/>
            </a:xfrm>
            <a:custGeom>
              <a:avLst/>
              <a:gdLst>
                <a:gd name="T0" fmla="*/ 4625961 w 21600"/>
                <a:gd name="T1" fmla="*/ 267620 h 21528"/>
                <a:gd name="T2" fmla="*/ 210099072 w 21600"/>
                <a:gd name="T3" fmla="*/ 108254 h 21528"/>
                <a:gd name="T4" fmla="*/ 423282267 w 21600"/>
                <a:gd name="T5" fmla="*/ 105253 h 21528"/>
                <a:gd name="T6" fmla="*/ 752361500 w 21600"/>
                <a:gd name="T7" fmla="*/ 267620 h 21528"/>
                <a:gd name="T8" fmla="*/ 752361500 w 21600"/>
                <a:gd name="T9" fmla="*/ 10286490 h 21528"/>
                <a:gd name="T10" fmla="*/ 750819439 w 21600"/>
                <a:gd name="T11" fmla="*/ 19977595 h 21528"/>
                <a:gd name="T12" fmla="*/ 752361500 w 21600"/>
                <a:gd name="T13" fmla="*/ 38719398 h 21528"/>
                <a:gd name="T14" fmla="*/ 755445624 w 21600"/>
                <a:gd name="T15" fmla="*/ 51321163 h 21528"/>
                <a:gd name="T16" fmla="*/ 756987685 w 21600"/>
                <a:gd name="T17" fmla="*/ 64569410 h 21528"/>
                <a:gd name="T18" fmla="*/ 531433509 w 21600"/>
                <a:gd name="T19" fmla="*/ 64410044 h 21528"/>
                <a:gd name="T20" fmla="*/ 329044463 w 21600"/>
                <a:gd name="T21" fmla="*/ 64247677 h 21528"/>
                <a:gd name="T22" fmla="*/ 0 w 21600"/>
                <a:gd name="T23" fmla="*/ 64731777 h 21528"/>
                <a:gd name="T24" fmla="*/ 1542062 w 21600"/>
                <a:gd name="T25" fmla="*/ 24502928 h 21528"/>
                <a:gd name="T26" fmla="*/ 1542062 w 21600"/>
                <a:gd name="T27" fmla="*/ 11901159 h 21528"/>
                <a:gd name="T28" fmla="*/ 1542062 w 21600"/>
                <a:gd name="T29" fmla="*/ 105253 h 215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600"/>
                <a:gd name="T46" fmla="*/ 0 h 21528"/>
                <a:gd name="T47" fmla="*/ 21600 w 21600"/>
                <a:gd name="T48" fmla="*/ 21528 h 215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600" h="21528">
                  <a:moveTo>
                    <a:pt x="132" y="89"/>
                  </a:moveTo>
                  <a:cubicBezTo>
                    <a:pt x="2080" y="89"/>
                    <a:pt x="4143" y="36"/>
                    <a:pt x="5995" y="36"/>
                  </a:cubicBezTo>
                  <a:cubicBezTo>
                    <a:pt x="8399" y="36"/>
                    <a:pt x="10051" y="35"/>
                    <a:pt x="12078" y="35"/>
                  </a:cubicBezTo>
                  <a:cubicBezTo>
                    <a:pt x="15252" y="35"/>
                    <a:pt x="18294" y="-72"/>
                    <a:pt x="21468" y="89"/>
                  </a:cubicBezTo>
                  <a:cubicBezTo>
                    <a:pt x="21468" y="1338"/>
                    <a:pt x="21468" y="2292"/>
                    <a:pt x="21468" y="3421"/>
                  </a:cubicBezTo>
                  <a:cubicBezTo>
                    <a:pt x="21468" y="4495"/>
                    <a:pt x="21380" y="5570"/>
                    <a:pt x="21424" y="6644"/>
                  </a:cubicBezTo>
                  <a:cubicBezTo>
                    <a:pt x="21468" y="8686"/>
                    <a:pt x="21468" y="10779"/>
                    <a:pt x="21468" y="12877"/>
                  </a:cubicBezTo>
                  <a:cubicBezTo>
                    <a:pt x="21468" y="14883"/>
                    <a:pt x="21556" y="15346"/>
                    <a:pt x="21556" y="17068"/>
                  </a:cubicBezTo>
                  <a:cubicBezTo>
                    <a:pt x="21556" y="18528"/>
                    <a:pt x="21600" y="19552"/>
                    <a:pt x="21600" y="21474"/>
                  </a:cubicBezTo>
                  <a:cubicBezTo>
                    <a:pt x="19089" y="21474"/>
                    <a:pt x="17236" y="21421"/>
                    <a:pt x="15164" y="21421"/>
                  </a:cubicBezTo>
                  <a:cubicBezTo>
                    <a:pt x="12770" y="21421"/>
                    <a:pt x="11546" y="21367"/>
                    <a:pt x="9389" y="21367"/>
                  </a:cubicBezTo>
                  <a:cubicBezTo>
                    <a:pt x="6259" y="21367"/>
                    <a:pt x="3364" y="21528"/>
                    <a:pt x="0" y="21528"/>
                  </a:cubicBezTo>
                  <a:cubicBezTo>
                    <a:pt x="0" y="16701"/>
                    <a:pt x="0" y="12555"/>
                    <a:pt x="44" y="8149"/>
                  </a:cubicBezTo>
                  <a:cubicBezTo>
                    <a:pt x="44" y="6752"/>
                    <a:pt x="88" y="5355"/>
                    <a:pt x="44" y="3958"/>
                  </a:cubicBezTo>
                  <a:cubicBezTo>
                    <a:pt x="0" y="2776"/>
                    <a:pt x="44" y="1730"/>
                    <a:pt x="44" y="3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294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62" grpId="7" animBg="1"/>
      <p:bldP spid="62" grpId="8" animBg="1"/>
      <p:bldP spid="62" grpId="9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3" grpId="6" animBg="1"/>
      <p:bldP spid="63" grpId="7" animBg="1"/>
      <p:bldP spid="63" grpId="8" animBg="1"/>
      <p:bldP spid="63" grpId="9" animBg="1"/>
      <p:bldP spid="64" grpId="0" animBg="1"/>
      <p:bldP spid="64" grpId="1" animBg="1"/>
      <p:bldP spid="64" grpId="2" animBg="1"/>
      <p:bldP spid="64" grpId="3" animBg="1"/>
      <p:bldP spid="64" grpId="4" animBg="1"/>
      <p:bldP spid="64" grpId="5" animBg="1"/>
      <p:bldP spid="64" grpId="6" animBg="1"/>
      <p:bldP spid="64" grpId="7" animBg="1"/>
      <p:bldP spid="64" grpId="8" animBg="1"/>
      <p:bldP spid="64" grpId="9" animBg="1"/>
      <p:bldP spid="65" grpId="0" animBg="1"/>
      <p:bldP spid="65" grpId="1" animBg="1"/>
      <p:bldP spid="65" grpId="2" animBg="1"/>
      <p:bldP spid="65" grpId="3" animBg="1"/>
      <p:bldP spid="65" grpId="4" animBg="1"/>
      <p:bldP spid="65" grpId="5" animBg="1"/>
      <p:bldP spid="65" grpId="6" animBg="1"/>
      <p:bldP spid="65" grpId="7" animBg="1"/>
      <p:bldP spid="65" grpId="8" animBg="1"/>
      <p:bldP spid="65" grpId="9" animBg="1"/>
      <p:bldP spid="66" grpId="0" animBg="1"/>
      <p:bldP spid="66" grpId="1" animBg="1"/>
      <p:bldP spid="66" grpId="2" animBg="1"/>
      <p:bldP spid="66" grpId="3" animBg="1"/>
      <p:bldP spid="66" grpId="4" animBg="1"/>
      <p:bldP spid="66" grpId="5" animBg="1"/>
      <p:bldP spid="66" grpId="6" animBg="1"/>
      <p:bldP spid="66" grpId="7" animBg="1"/>
      <p:bldP spid="66" grpId="8" animBg="1"/>
      <p:bldP spid="66" grpId="9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  <p:bldP spid="67" grpId="6" animBg="1"/>
      <p:bldP spid="67" grpId="7" animBg="1"/>
      <p:bldP spid="67" grpId="8" animBg="1"/>
      <p:bldP spid="67" grpId="9" animBg="1"/>
      <p:bldP spid="68" grpId="0" animBg="1"/>
      <p:bldP spid="68" grpId="1" animBg="1"/>
      <p:bldP spid="68" grpId="2" animBg="1"/>
      <p:bldP spid="68" grpId="3" animBg="1"/>
      <p:bldP spid="68" grpId="4" animBg="1"/>
      <p:bldP spid="68" grpId="5" animBg="1"/>
      <p:bldP spid="68" grpId="6" animBg="1"/>
      <p:bldP spid="68" grpId="7" animBg="1"/>
      <p:bldP spid="68" grpId="8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1"/>
          <p:cNvGrpSpPr>
            <a:grpSpLocks/>
          </p:cNvGrpSpPr>
          <p:nvPr/>
        </p:nvGrpSpPr>
        <p:grpSpPr bwMode="auto">
          <a:xfrm>
            <a:off x="101600" y="28575"/>
            <a:ext cx="12828588" cy="277813"/>
            <a:chOff x="101600" y="27945"/>
            <a:chExt cx="12828588" cy="278442"/>
          </a:xfrm>
        </p:grpSpPr>
        <p:sp>
          <p:nvSpPr>
            <p:cNvPr id="81955" name="AutoShape 4"/>
            <p:cNvSpPr>
              <a:spLocks/>
            </p:cNvSpPr>
            <p:nvPr/>
          </p:nvSpPr>
          <p:spPr bwMode="auto">
            <a:xfrm>
              <a:off x="101600" y="36512"/>
              <a:ext cx="12828588" cy="269875"/>
            </a:xfrm>
            <a:custGeom>
              <a:avLst/>
              <a:gdLst>
                <a:gd name="T0" fmla="*/ 0 w 21586"/>
                <a:gd name="T1" fmla="*/ 0 h 21600"/>
                <a:gd name="T2" fmla="*/ 2147483647 w 21586"/>
                <a:gd name="T3" fmla="*/ 157664 h 21600"/>
                <a:gd name="T4" fmla="*/ 2147483647 w 21586"/>
                <a:gd name="T5" fmla="*/ 470195 h 21600"/>
                <a:gd name="T6" fmla="*/ 2147483647 w 21586"/>
                <a:gd name="T7" fmla="*/ 470195 h 21600"/>
                <a:gd name="T8" fmla="*/ 2147483647 w 21586"/>
                <a:gd name="T9" fmla="*/ 3214211 h 21600"/>
                <a:gd name="T10" fmla="*/ 2147483647 w 21586"/>
                <a:gd name="T11" fmla="*/ 3211400 h 21600"/>
                <a:gd name="T12" fmla="*/ 771022761 w 21586"/>
                <a:gd name="T13" fmla="*/ 3214211 h 21600"/>
                <a:gd name="T14" fmla="*/ 0 w 21586"/>
                <a:gd name="T15" fmla="*/ 3371876 h 21600"/>
                <a:gd name="T16" fmla="*/ 11302423 w 21586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586"/>
                <a:gd name="T28" fmla="*/ 0 h 21600"/>
                <a:gd name="T29" fmla="*/ 21586 w 21586"/>
                <a:gd name="T30" fmla="*/ 21600 h 21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586" h="21600">
                  <a:moveTo>
                    <a:pt x="0" y="0"/>
                  </a:moveTo>
                  <a:cubicBezTo>
                    <a:pt x="2974" y="0"/>
                    <a:pt x="5980" y="1010"/>
                    <a:pt x="8954" y="1010"/>
                  </a:cubicBezTo>
                  <a:cubicBezTo>
                    <a:pt x="12079" y="1010"/>
                    <a:pt x="15092" y="3012"/>
                    <a:pt x="18130" y="3012"/>
                  </a:cubicBezTo>
                  <a:cubicBezTo>
                    <a:pt x="19269" y="3012"/>
                    <a:pt x="20505" y="2483"/>
                    <a:pt x="21568" y="3012"/>
                  </a:cubicBezTo>
                  <a:cubicBezTo>
                    <a:pt x="21600" y="7531"/>
                    <a:pt x="21579" y="16072"/>
                    <a:pt x="21579" y="20590"/>
                  </a:cubicBezTo>
                  <a:cubicBezTo>
                    <a:pt x="18163" y="20590"/>
                    <a:pt x="14936" y="20572"/>
                    <a:pt x="11612" y="20572"/>
                  </a:cubicBezTo>
                  <a:cubicBezTo>
                    <a:pt x="8210" y="20572"/>
                    <a:pt x="5460" y="20590"/>
                    <a:pt x="2183" y="20590"/>
                  </a:cubicBezTo>
                  <a:cubicBezTo>
                    <a:pt x="1455" y="20590"/>
                    <a:pt x="802" y="21600"/>
                    <a:pt x="0" y="21600"/>
                  </a:cubicBezTo>
                  <a:cubicBezTo>
                    <a:pt x="32" y="15576"/>
                    <a:pt x="0" y="6024"/>
                    <a:pt x="3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56" name="AutoShape 5"/>
            <p:cNvSpPr>
              <a:spLocks/>
            </p:cNvSpPr>
            <p:nvPr/>
          </p:nvSpPr>
          <p:spPr bwMode="auto">
            <a:xfrm>
              <a:off x="292100" y="201612"/>
              <a:ext cx="3175" cy="30163"/>
            </a:xfrm>
            <a:custGeom>
              <a:avLst/>
              <a:gdLst>
                <a:gd name="T0" fmla="*/ 0 w 15291"/>
                <a:gd name="T1" fmla="*/ 42121 h 21600"/>
                <a:gd name="T2" fmla="*/ 467 w 15291"/>
                <a:gd name="T3" fmla="*/ 0 h 21600"/>
                <a:gd name="T4" fmla="*/ 0 60000 65536"/>
                <a:gd name="T5" fmla="*/ 0 60000 65536"/>
                <a:gd name="T6" fmla="*/ 0 w 15291"/>
                <a:gd name="T7" fmla="*/ 0 h 21600"/>
                <a:gd name="T8" fmla="*/ 15291 w 15291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91" h="21600">
                  <a:moveTo>
                    <a:pt x="0" y="21600"/>
                  </a:moveTo>
                  <a:cubicBezTo>
                    <a:pt x="10832" y="15117"/>
                    <a:pt x="21600" y="6475"/>
                    <a:pt x="10832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57" name="AutoShape 6"/>
            <p:cNvSpPr>
              <a:spLocks/>
            </p:cNvSpPr>
            <p:nvPr/>
          </p:nvSpPr>
          <p:spPr bwMode="auto">
            <a:xfrm>
              <a:off x="342900" y="176212"/>
              <a:ext cx="4763" cy="61913"/>
            </a:xfrm>
            <a:custGeom>
              <a:avLst/>
              <a:gdLst>
                <a:gd name="T0" fmla="*/ 0 w 21600"/>
                <a:gd name="T1" fmla="*/ 177464 h 21600"/>
                <a:gd name="T2" fmla="*/ 1050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0811" y="15121"/>
                    <a:pt x="10811" y="648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58" name="AutoShape 7"/>
            <p:cNvSpPr>
              <a:spLocks/>
            </p:cNvSpPr>
            <p:nvPr/>
          </p:nvSpPr>
          <p:spPr bwMode="auto">
            <a:xfrm>
              <a:off x="406400" y="150812"/>
              <a:ext cx="7938" cy="87313"/>
            </a:xfrm>
            <a:custGeom>
              <a:avLst/>
              <a:gdLst>
                <a:gd name="T0" fmla="*/ 0 w 21600"/>
                <a:gd name="T1" fmla="*/ 352943 h 21600"/>
                <a:gd name="T2" fmla="*/ 2917 w 21600"/>
                <a:gd name="T3" fmla="*/ 0 h 21600"/>
                <a:gd name="T4" fmla="*/ 0 60000 65536"/>
                <a:gd name="T5" fmla="*/ 0 60000 65536"/>
                <a:gd name="T6" fmla="*/ 0 w 21600"/>
                <a:gd name="T7" fmla="*/ 0 h 21600"/>
                <a:gd name="T8" fmla="*/ 21600 w 21600"/>
                <a:gd name="T9" fmla="*/ 21600 h 21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00" h="21600">
                  <a:moveTo>
                    <a:pt x="0" y="21600"/>
                  </a:moveTo>
                  <a:cubicBezTo>
                    <a:pt x="14414" y="14657"/>
                    <a:pt x="0" y="6941"/>
                    <a:pt x="21600" y="0"/>
                  </a:cubicBezTo>
                </a:path>
              </a:pathLst>
            </a:custGeom>
            <a:solidFill>
              <a:schemeClr val="accent1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59" name="AutoShape 8"/>
            <p:cNvSpPr>
              <a:spLocks/>
            </p:cNvSpPr>
            <p:nvPr/>
          </p:nvSpPr>
          <p:spPr bwMode="auto">
            <a:xfrm>
              <a:off x="12522200" y="112712"/>
              <a:ext cx="258763" cy="128588"/>
            </a:xfrm>
            <a:custGeom>
              <a:avLst/>
              <a:gdLst>
                <a:gd name="T0" fmla="*/ 113635 w 21314"/>
                <a:gd name="T1" fmla="*/ 62951 h 20210"/>
                <a:gd name="T2" fmla="*/ 3107912 w 21314"/>
                <a:gd name="T3" fmla="*/ 62951 h 20210"/>
                <a:gd name="T4" fmla="*/ 3107912 w 21314"/>
                <a:gd name="T5" fmla="*/ 818153 h 20210"/>
                <a:gd name="T6" fmla="*/ 37733 w 21314"/>
                <a:gd name="T7" fmla="*/ 798276 h 20210"/>
                <a:gd name="T8" fmla="*/ 0 w 21314"/>
                <a:gd name="T9" fmla="*/ 62951 h 20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14"/>
                <a:gd name="T16" fmla="*/ 0 h 20210"/>
                <a:gd name="T17" fmla="*/ 21314 w 21314"/>
                <a:gd name="T18" fmla="*/ 20210 h 20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14" h="20210">
                  <a:moveTo>
                    <a:pt x="771" y="1555"/>
                  </a:moveTo>
                  <a:cubicBezTo>
                    <a:pt x="7200" y="-1390"/>
                    <a:pt x="14657" y="574"/>
                    <a:pt x="21086" y="1555"/>
                  </a:cubicBezTo>
                  <a:cubicBezTo>
                    <a:pt x="21086" y="7938"/>
                    <a:pt x="21600" y="13829"/>
                    <a:pt x="21086" y="20210"/>
                  </a:cubicBezTo>
                  <a:cubicBezTo>
                    <a:pt x="14400" y="18247"/>
                    <a:pt x="6943" y="19719"/>
                    <a:pt x="256" y="19719"/>
                  </a:cubicBezTo>
                  <a:cubicBezTo>
                    <a:pt x="0" y="13829"/>
                    <a:pt x="256" y="7446"/>
                    <a:pt x="0" y="155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60" name="AutoShape 9"/>
            <p:cNvSpPr>
              <a:spLocks/>
            </p:cNvSpPr>
            <p:nvPr/>
          </p:nvSpPr>
          <p:spPr bwMode="auto">
            <a:xfrm>
              <a:off x="12788900" y="163512"/>
              <a:ext cx="28575" cy="44450"/>
            </a:xfrm>
            <a:custGeom>
              <a:avLst/>
              <a:gdLst>
                <a:gd name="T0" fmla="*/ 4277 w 20336"/>
                <a:gd name="T1" fmla="*/ 0 h 20801"/>
                <a:gd name="T2" fmla="*/ 34118 w 20336"/>
                <a:gd name="T3" fmla="*/ 0 h 20801"/>
                <a:gd name="T4" fmla="*/ 38387 w 20336"/>
                <a:gd name="T5" fmla="*/ 92063 h 20801"/>
                <a:gd name="T6" fmla="*/ 0 w 20336"/>
                <a:gd name="T7" fmla="*/ 92063 h 208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36"/>
                <a:gd name="T13" fmla="*/ 0 h 20801"/>
                <a:gd name="T14" fmla="*/ 20336 w 20336"/>
                <a:gd name="T15" fmla="*/ 20801 h 208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36" h="20801">
                  <a:moveTo>
                    <a:pt x="2166" y="0"/>
                  </a:moveTo>
                  <a:cubicBezTo>
                    <a:pt x="0" y="2880"/>
                    <a:pt x="4320" y="0"/>
                    <a:pt x="17280" y="0"/>
                  </a:cubicBezTo>
                  <a:cubicBezTo>
                    <a:pt x="19442" y="5760"/>
                    <a:pt x="21600" y="14401"/>
                    <a:pt x="19442" y="20161"/>
                  </a:cubicBezTo>
                  <a:cubicBezTo>
                    <a:pt x="12960" y="20161"/>
                    <a:pt x="6482" y="21600"/>
                    <a:pt x="0" y="2016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61" name="Rectangle 86"/>
            <p:cNvSpPr>
              <a:spLocks/>
            </p:cNvSpPr>
            <p:nvPr/>
          </p:nvSpPr>
          <p:spPr bwMode="auto">
            <a:xfrm>
              <a:off x="6159500" y="40645"/>
              <a:ext cx="580031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7:11 PM</a:t>
              </a:r>
            </a:p>
          </p:txBody>
        </p:sp>
        <p:sp>
          <p:nvSpPr>
            <p:cNvPr id="81962" name="Rectangle 87"/>
            <p:cNvSpPr>
              <a:spLocks/>
            </p:cNvSpPr>
            <p:nvPr/>
          </p:nvSpPr>
          <p:spPr bwMode="auto">
            <a:xfrm>
              <a:off x="471488" y="27945"/>
              <a:ext cx="254878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tabLst>
                  <a:tab pos="10668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Myriad Pro" pitchFamily="34" charset="0"/>
                  <a:ea typeface="MS PGothic" pitchFamily="34" charset="-128"/>
                  <a:sym typeface="Marker Felt"/>
                </a:rPr>
                <a:t>4G</a:t>
              </a:r>
            </a:p>
          </p:txBody>
        </p:sp>
      </p:grpSp>
      <p:sp>
        <p:nvSpPr>
          <p:cNvPr id="81923" name="TextBox 10"/>
          <p:cNvSpPr txBox="1">
            <a:spLocks noChangeArrowheads="1"/>
          </p:cNvSpPr>
          <p:nvPr/>
        </p:nvSpPr>
        <p:spPr bwMode="auto">
          <a:xfrm>
            <a:off x="2995613" y="4116388"/>
            <a:ext cx="708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6600">
                <a:latin typeface="Myriad Pro" pitchFamily="34" charset="0"/>
              </a:rPr>
              <a:t>Items purchased!</a:t>
            </a:r>
          </a:p>
        </p:txBody>
      </p:sp>
      <p:sp>
        <p:nvSpPr>
          <p:cNvPr id="81924" name="AutoShape 48"/>
          <p:cNvSpPr>
            <a:spLocks/>
          </p:cNvSpPr>
          <p:nvPr/>
        </p:nvSpPr>
        <p:spPr bwMode="auto">
          <a:xfrm>
            <a:off x="5434013" y="5878513"/>
            <a:ext cx="2819400" cy="752475"/>
          </a:xfrm>
          <a:custGeom>
            <a:avLst/>
            <a:gdLst>
              <a:gd name="T0" fmla="*/ 18847326 w 21369"/>
              <a:gd name="T1" fmla="*/ 990946 h 18961"/>
              <a:gd name="T2" fmla="*/ 118367160 w 21369"/>
              <a:gd name="T3" fmla="*/ 559026 h 18961"/>
              <a:gd name="T4" fmla="*/ 211804494 w 21369"/>
              <a:gd name="T5" fmla="*/ 5515109 h 18961"/>
              <a:gd name="T6" fmla="*/ 213322582 w 21369"/>
              <a:gd name="T7" fmla="*/ 18230545 h 18961"/>
              <a:gd name="T8" fmla="*/ 184457419 w 21369"/>
              <a:gd name="T9" fmla="*/ 25126142 h 18961"/>
              <a:gd name="T10" fmla="*/ 82660314 w 21369"/>
              <a:gd name="T11" fmla="*/ 25772632 h 18961"/>
              <a:gd name="T12" fmla="*/ 2896452 w 21369"/>
              <a:gd name="T13" fmla="*/ 21893611 h 18961"/>
              <a:gd name="T14" fmla="*/ 619189 w 21369"/>
              <a:gd name="T15" fmla="*/ 10040620 h 18961"/>
              <a:gd name="T16" fmla="*/ 19616396 w 21369"/>
              <a:gd name="T17" fmla="*/ 990946 h 189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369"/>
              <a:gd name="T28" fmla="*/ 0 h 18961"/>
              <a:gd name="T29" fmla="*/ 21369 w 21369"/>
              <a:gd name="T30" fmla="*/ 18961 h 189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369" h="18961">
                <a:moveTo>
                  <a:pt x="1887" y="725"/>
                </a:moveTo>
                <a:cubicBezTo>
                  <a:pt x="5234" y="567"/>
                  <a:pt x="8581" y="409"/>
                  <a:pt x="11851" y="409"/>
                </a:cubicBezTo>
                <a:cubicBezTo>
                  <a:pt x="14132" y="409"/>
                  <a:pt x="20521" y="-1798"/>
                  <a:pt x="21206" y="4035"/>
                </a:cubicBezTo>
                <a:cubicBezTo>
                  <a:pt x="21510" y="6716"/>
                  <a:pt x="21282" y="10342"/>
                  <a:pt x="21358" y="13338"/>
                </a:cubicBezTo>
                <a:cubicBezTo>
                  <a:pt x="21434" y="18067"/>
                  <a:pt x="20521" y="18226"/>
                  <a:pt x="18468" y="18383"/>
                </a:cubicBezTo>
                <a:cubicBezTo>
                  <a:pt x="15045" y="18856"/>
                  <a:pt x="11623" y="18856"/>
                  <a:pt x="8276" y="18856"/>
                </a:cubicBezTo>
                <a:cubicBezTo>
                  <a:pt x="6527" y="18856"/>
                  <a:pt x="975" y="19802"/>
                  <a:pt x="290" y="16018"/>
                </a:cubicBezTo>
                <a:cubicBezTo>
                  <a:pt x="-90" y="13968"/>
                  <a:pt x="-14" y="9712"/>
                  <a:pt x="62" y="7346"/>
                </a:cubicBezTo>
                <a:cubicBezTo>
                  <a:pt x="138" y="4666"/>
                  <a:pt x="443" y="1355"/>
                  <a:pt x="1964" y="725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5" name="Rectangle 109"/>
          <p:cNvSpPr>
            <a:spLocks/>
          </p:cNvSpPr>
          <p:nvPr/>
        </p:nvSpPr>
        <p:spPr bwMode="auto">
          <a:xfrm>
            <a:off x="5586413" y="5997575"/>
            <a:ext cx="2590800" cy="477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 anchor="ctr">
            <a:spAutoFit/>
          </a:bodyPr>
          <a:lstStyle/>
          <a:p>
            <a:pPr>
              <a:tabLst>
                <a:tab pos="1066800" algn="l"/>
              </a:tabLst>
            </a:pPr>
            <a:r>
              <a:rPr lang="en-US">
                <a:solidFill>
                  <a:srgbClr val="000000"/>
                </a:solidFill>
                <a:latin typeface="Myriad Pro" pitchFamily="34" charset="0"/>
                <a:ea typeface="MS PGothic" pitchFamily="34" charset="-128"/>
                <a:sym typeface="Marker Felt"/>
              </a:rPr>
              <a:t>Back to webstore</a:t>
            </a:r>
          </a:p>
        </p:txBody>
      </p:sp>
      <p:sp>
        <p:nvSpPr>
          <p:cNvPr id="40" name="Rectangle 39">
            <a:hlinkClick r:id="rId2" action="ppaction://hlinksldjump"/>
          </p:cNvPr>
          <p:cNvSpPr/>
          <p:nvPr/>
        </p:nvSpPr>
        <p:spPr>
          <a:xfrm>
            <a:off x="5510213" y="5945188"/>
            <a:ext cx="2743200" cy="6096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2063413" y="611188"/>
            <a:ext cx="685800" cy="674687"/>
            <a:chOff x="6806406" y="1449387"/>
            <a:chExt cx="685164" cy="674687"/>
          </a:xfrm>
        </p:grpSpPr>
        <p:sp>
          <p:nvSpPr>
            <p:cNvPr id="81951" name="AutoShape 40"/>
            <p:cNvSpPr>
              <a:spLocks/>
            </p:cNvSpPr>
            <p:nvPr/>
          </p:nvSpPr>
          <p:spPr bwMode="auto">
            <a:xfrm>
              <a:off x="6806406" y="1449387"/>
              <a:ext cx="685164" cy="674687"/>
            </a:xfrm>
            <a:custGeom>
              <a:avLst/>
              <a:gdLst>
                <a:gd name="T0" fmla="*/ 355286529 w 21349"/>
                <a:gd name="T1" fmla="*/ 353691347 h 21088"/>
                <a:gd name="T2" fmla="*/ 0 60000 65536"/>
                <a:gd name="T3" fmla="*/ 0 w 21349"/>
                <a:gd name="T4" fmla="*/ 0 h 21088"/>
                <a:gd name="T5" fmla="*/ 21349 w 21349"/>
                <a:gd name="T6" fmla="*/ 21088 h 2108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349" h="21088">
                  <a:moveTo>
                    <a:pt x="79" y="292"/>
                  </a:moveTo>
                  <a:cubicBezTo>
                    <a:pt x="1057" y="-232"/>
                    <a:pt x="3211" y="95"/>
                    <a:pt x="4451" y="161"/>
                  </a:cubicBezTo>
                  <a:cubicBezTo>
                    <a:pt x="6278" y="292"/>
                    <a:pt x="8170" y="161"/>
                    <a:pt x="10063" y="226"/>
                  </a:cubicBezTo>
                  <a:cubicBezTo>
                    <a:pt x="13326" y="292"/>
                    <a:pt x="16588" y="226"/>
                    <a:pt x="19851" y="292"/>
                  </a:cubicBezTo>
                  <a:cubicBezTo>
                    <a:pt x="20895" y="292"/>
                    <a:pt x="21156" y="292"/>
                    <a:pt x="21222" y="1339"/>
                  </a:cubicBezTo>
                  <a:cubicBezTo>
                    <a:pt x="21287" y="2190"/>
                    <a:pt x="21091" y="3041"/>
                    <a:pt x="20961" y="3892"/>
                  </a:cubicBezTo>
                  <a:cubicBezTo>
                    <a:pt x="20765" y="5463"/>
                    <a:pt x="21026" y="6968"/>
                    <a:pt x="21222" y="8473"/>
                  </a:cubicBezTo>
                  <a:cubicBezTo>
                    <a:pt x="21548" y="11484"/>
                    <a:pt x="21156" y="14430"/>
                    <a:pt x="21026" y="17375"/>
                  </a:cubicBezTo>
                  <a:cubicBezTo>
                    <a:pt x="21026" y="18488"/>
                    <a:pt x="20895" y="19797"/>
                    <a:pt x="21156" y="20910"/>
                  </a:cubicBezTo>
                  <a:cubicBezTo>
                    <a:pt x="17502" y="21368"/>
                    <a:pt x="13652" y="20779"/>
                    <a:pt x="9932" y="20910"/>
                  </a:cubicBezTo>
                  <a:cubicBezTo>
                    <a:pt x="8040" y="20975"/>
                    <a:pt x="6017" y="21172"/>
                    <a:pt x="4190" y="20975"/>
                  </a:cubicBezTo>
                  <a:cubicBezTo>
                    <a:pt x="2819" y="20844"/>
                    <a:pt x="1384" y="20779"/>
                    <a:pt x="13" y="20975"/>
                  </a:cubicBezTo>
                  <a:cubicBezTo>
                    <a:pt x="-52" y="14626"/>
                    <a:pt x="144" y="8343"/>
                    <a:pt x="144" y="1993"/>
                  </a:cubicBezTo>
                  <a:cubicBezTo>
                    <a:pt x="144" y="1339"/>
                    <a:pt x="209" y="750"/>
                    <a:pt x="405" y="16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52" name="AutoShape 51"/>
            <p:cNvSpPr>
              <a:spLocks/>
            </p:cNvSpPr>
            <p:nvPr/>
          </p:nvSpPr>
          <p:spPr bwMode="auto">
            <a:xfrm>
              <a:off x="6958806" y="1906587"/>
              <a:ext cx="369633" cy="45719"/>
            </a:xfrm>
            <a:custGeom>
              <a:avLst/>
              <a:gdLst>
                <a:gd name="T0" fmla="*/ 54122243 w 21600"/>
                <a:gd name="T1" fmla="*/ 529186 h 12494"/>
                <a:gd name="T2" fmla="*/ 0 60000 65536"/>
                <a:gd name="T3" fmla="*/ 0 w 21600"/>
                <a:gd name="T4" fmla="*/ 0 h 12494"/>
                <a:gd name="T5" fmla="*/ 21600 w 21600"/>
                <a:gd name="T6" fmla="*/ 12494 h 12494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2494">
                  <a:moveTo>
                    <a:pt x="0" y="0"/>
                  </a:moveTo>
                  <a:cubicBezTo>
                    <a:pt x="6586" y="21600"/>
                    <a:pt x="14752" y="8635"/>
                    <a:pt x="21600" y="8635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53" name="AutoShape 53"/>
            <p:cNvSpPr>
              <a:spLocks/>
            </p:cNvSpPr>
            <p:nvPr/>
          </p:nvSpPr>
          <p:spPr bwMode="auto">
            <a:xfrm rot="20848384" flipV="1">
              <a:off x="6958806" y="1577875"/>
              <a:ext cx="381000" cy="76200"/>
            </a:xfrm>
            <a:custGeom>
              <a:avLst/>
              <a:gdLst>
                <a:gd name="T0" fmla="*/ 59270332 w 21600"/>
                <a:gd name="T1" fmla="*/ 1414995 h 15003"/>
                <a:gd name="T2" fmla="*/ 0 60000 65536"/>
                <a:gd name="T3" fmla="*/ 0 w 21600"/>
                <a:gd name="T4" fmla="*/ 0 h 15003"/>
                <a:gd name="T5" fmla="*/ 21600 w 21600"/>
                <a:gd name="T6" fmla="*/ 15003 h 15003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5003">
                  <a:moveTo>
                    <a:pt x="0" y="12965"/>
                  </a:moveTo>
                  <a:cubicBezTo>
                    <a:pt x="7283" y="21600"/>
                    <a:pt x="14568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54" name="AutoShape 54"/>
            <p:cNvSpPr>
              <a:spLocks/>
            </p:cNvSpPr>
            <p:nvPr/>
          </p:nvSpPr>
          <p:spPr bwMode="auto">
            <a:xfrm>
              <a:off x="6958806" y="1766062"/>
              <a:ext cx="381000" cy="45719"/>
            </a:xfrm>
            <a:custGeom>
              <a:avLst/>
              <a:gdLst>
                <a:gd name="T0" fmla="*/ 59270332 w 21600"/>
                <a:gd name="T1" fmla="*/ 207537 h 17069"/>
                <a:gd name="T2" fmla="*/ 0 60000 65536"/>
                <a:gd name="T3" fmla="*/ 0 w 21600"/>
                <a:gd name="T4" fmla="*/ 0 h 17069"/>
                <a:gd name="T5" fmla="*/ 21600 w 21600"/>
                <a:gd name="T6" fmla="*/ 17069 h 17069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17069">
                  <a:moveTo>
                    <a:pt x="0" y="865"/>
                  </a:moveTo>
                  <a:cubicBezTo>
                    <a:pt x="7200" y="-4531"/>
                    <a:pt x="14400" y="17069"/>
                    <a:pt x="21600" y="1706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9472613" y="534988"/>
            <a:ext cx="3276600" cy="8915400"/>
            <a:chOff x="8330406" y="534987"/>
            <a:chExt cx="3276600" cy="8915400"/>
          </a:xfrm>
        </p:grpSpPr>
        <p:sp>
          <p:nvSpPr>
            <p:cNvPr id="81939" name="AutoShape 1"/>
            <p:cNvSpPr>
              <a:spLocks/>
            </p:cNvSpPr>
            <p:nvPr/>
          </p:nvSpPr>
          <p:spPr bwMode="auto">
            <a:xfrm>
              <a:off x="8330406" y="534987"/>
              <a:ext cx="3276600" cy="8915400"/>
            </a:xfrm>
            <a:custGeom>
              <a:avLst/>
              <a:gdLst>
                <a:gd name="T0" fmla="*/ 2147483647 w 21181"/>
                <a:gd name="T1" fmla="*/ 2147483647 h 21528"/>
                <a:gd name="T2" fmla="*/ 0 60000 65536"/>
                <a:gd name="T3" fmla="*/ 0 w 21181"/>
                <a:gd name="T4" fmla="*/ 0 h 21528"/>
                <a:gd name="T5" fmla="*/ 21181 w 21181"/>
                <a:gd name="T6" fmla="*/ 21528 h 21528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181" h="21528">
                  <a:moveTo>
                    <a:pt x="491" y="8"/>
                  </a:moveTo>
                  <a:cubicBezTo>
                    <a:pt x="7391" y="8"/>
                    <a:pt x="14216" y="-22"/>
                    <a:pt x="21116" y="37"/>
                  </a:cubicBezTo>
                  <a:cubicBezTo>
                    <a:pt x="21341" y="1517"/>
                    <a:pt x="20891" y="3027"/>
                    <a:pt x="21116" y="4506"/>
                  </a:cubicBezTo>
                  <a:cubicBezTo>
                    <a:pt x="21341" y="5868"/>
                    <a:pt x="20891" y="7229"/>
                    <a:pt x="20966" y="8620"/>
                  </a:cubicBezTo>
                  <a:cubicBezTo>
                    <a:pt x="21041" y="9923"/>
                    <a:pt x="20366" y="11343"/>
                    <a:pt x="20891" y="12675"/>
                  </a:cubicBezTo>
                  <a:cubicBezTo>
                    <a:pt x="21491" y="14185"/>
                    <a:pt x="20891" y="15694"/>
                    <a:pt x="21041" y="17233"/>
                  </a:cubicBezTo>
                  <a:cubicBezTo>
                    <a:pt x="21116" y="18654"/>
                    <a:pt x="20966" y="20045"/>
                    <a:pt x="20966" y="21466"/>
                  </a:cubicBezTo>
                  <a:cubicBezTo>
                    <a:pt x="17366" y="21555"/>
                    <a:pt x="13766" y="21288"/>
                    <a:pt x="10091" y="21407"/>
                  </a:cubicBezTo>
                  <a:cubicBezTo>
                    <a:pt x="8441" y="21466"/>
                    <a:pt x="6866" y="21495"/>
                    <a:pt x="5216" y="21495"/>
                  </a:cubicBezTo>
                  <a:cubicBezTo>
                    <a:pt x="4316" y="21495"/>
                    <a:pt x="773" y="21578"/>
                    <a:pt x="491" y="21481"/>
                  </a:cubicBezTo>
                  <a:cubicBezTo>
                    <a:pt x="191" y="21377"/>
                    <a:pt x="491" y="19956"/>
                    <a:pt x="491" y="19631"/>
                  </a:cubicBezTo>
                  <a:cubicBezTo>
                    <a:pt x="416" y="18920"/>
                    <a:pt x="266" y="18210"/>
                    <a:pt x="266" y="17529"/>
                  </a:cubicBezTo>
                  <a:cubicBezTo>
                    <a:pt x="266" y="16079"/>
                    <a:pt x="-34" y="14629"/>
                    <a:pt x="266" y="13178"/>
                  </a:cubicBezTo>
                  <a:cubicBezTo>
                    <a:pt x="566" y="11787"/>
                    <a:pt x="191" y="10456"/>
                    <a:pt x="191" y="9064"/>
                  </a:cubicBezTo>
                  <a:cubicBezTo>
                    <a:pt x="191" y="8295"/>
                    <a:pt x="-109" y="7614"/>
                    <a:pt x="116" y="6815"/>
                  </a:cubicBezTo>
                  <a:cubicBezTo>
                    <a:pt x="266" y="6134"/>
                    <a:pt x="191" y="5513"/>
                    <a:pt x="41" y="4832"/>
                  </a:cubicBezTo>
                  <a:cubicBezTo>
                    <a:pt x="-34" y="4388"/>
                    <a:pt x="116" y="3944"/>
                    <a:pt x="266" y="3500"/>
                  </a:cubicBezTo>
                  <a:cubicBezTo>
                    <a:pt x="416" y="3027"/>
                    <a:pt x="191" y="2671"/>
                    <a:pt x="41" y="2198"/>
                  </a:cubicBezTo>
                  <a:cubicBezTo>
                    <a:pt x="-109" y="1517"/>
                    <a:pt x="191" y="688"/>
                    <a:pt x="341" y="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0" name="Rectangle 96"/>
            <p:cNvSpPr>
              <a:spLocks/>
            </p:cNvSpPr>
            <p:nvPr/>
          </p:nvSpPr>
          <p:spPr bwMode="auto">
            <a:xfrm>
              <a:off x="8749505" y="1672778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Newsfeed</a:t>
              </a:r>
            </a:p>
          </p:txBody>
        </p:sp>
        <p:sp>
          <p:nvSpPr>
            <p:cNvPr id="81941" name="Rectangle 97"/>
            <p:cNvSpPr>
              <a:spLocks/>
            </p:cNvSpPr>
            <p:nvPr/>
          </p:nvSpPr>
          <p:spPr bwMode="auto">
            <a:xfrm>
              <a:off x="8559005" y="2514699"/>
              <a:ext cx="2958307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Assignments</a:t>
              </a:r>
            </a:p>
          </p:txBody>
        </p:sp>
        <p:sp>
          <p:nvSpPr>
            <p:cNvPr id="81942" name="Rectangle 98"/>
            <p:cNvSpPr>
              <a:spLocks/>
            </p:cNvSpPr>
            <p:nvPr/>
          </p:nvSpPr>
          <p:spPr bwMode="auto">
            <a:xfrm>
              <a:off x="8787605" y="33543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Lookbook</a:t>
              </a:r>
            </a:p>
          </p:txBody>
        </p:sp>
        <p:sp>
          <p:nvSpPr>
            <p:cNvPr id="81943" name="Rectangle 103"/>
            <p:cNvSpPr>
              <a:spLocks/>
            </p:cNvSpPr>
            <p:nvPr/>
          </p:nvSpPr>
          <p:spPr bwMode="auto">
            <a:xfrm>
              <a:off x="8787605" y="4191099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Moodboard</a:t>
              </a:r>
            </a:p>
          </p:txBody>
        </p:sp>
        <p:sp>
          <p:nvSpPr>
            <p:cNvPr id="81944" name="Rectangle 104"/>
            <p:cNvSpPr>
              <a:spLocks/>
            </p:cNvSpPr>
            <p:nvPr/>
          </p:nvSpPr>
          <p:spPr bwMode="auto">
            <a:xfrm>
              <a:off x="8787605" y="5030787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Chat</a:t>
              </a:r>
            </a:p>
          </p:txBody>
        </p:sp>
        <p:sp>
          <p:nvSpPr>
            <p:cNvPr id="81945" name="Rectangle 96"/>
            <p:cNvSpPr>
              <a:spLocks/>
            </p:cNvSpPr>
            <p:nvPr/>
          </p:nvSpPr>
          <p:spPr bwMode="auto">
            <a:xfrm>
              <a:off x="8787605" y="5868640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Partners</a:t>
              </a:r>
            </a:p>
          </p:txBody>
        </p:sp>
        <p:sp>
          <p:nvSpPr>
            <p:cNvPr id="81946" name="Rectangle 97"/>
            <p:cNvSpPr>
              <a:spLocks/>
            </p:cNvSpPr>
            <p:nvPr/>
          </p:nvSpPr>
          <p:spPr bwMode="auto">
            <a:xfrm>
              <a:off x="8787605" y="67012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Camera</a:t>
              </a:r>
            </a:p>
          </p:txBody>
        </p:sp>
        <p:sp>
          <p:nvSpPr>
            <p:cNvPr id="81947" name="Rectangle 98"/>
            <p:cNvSpPr>
              <a:spLocks/>
            </p:cNvSpPr>
            <p:nvPr/>
          </p:nvSpPr>
          <p:spPr bwMode="auto">
            <a:xfrm>
              <a:off x="8787605" y="7539434"/>
              <a:ext cx="25146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tabLst>
                  <a:tab pos="1066800" algn="l"/>
                </a:tabLst>
              </a:pPr>
              <a:r>
                <a:rPr lang="en-US" sz="3500">
                  <a:latin typeface="Myriad Pro" pitchFamily="34" charset="0"/>
                  <a:sym typeface="Comic Sans MS" pitchFamily="66" charset="0"/>
                </a:rPr>
                <a:t>Webstore</a:t>
              </a:r>
            </a:p>
          </p:txBody>
        </p:sp>
        <p:sp>
          <p:nvSpPr>
            <p:cNvPr id="81948" name="AutoShape 16"/>
            <p:cNvSpPr>
              <a:spLocks/>
            </p:cNvSpPr>
            <p:nvPr/>
          </p:nvSpPr>
          <p:spPr bwMode="auto">
            <a:xfrm>
              <a:off x="10986292" y="763587"/>
              <a:ext cx="468313" cy="469900"/>
            </a:xfrm>
            <a:custGeom>
              <a:avLst/>
              <a:gdLst>
                <a:gd name="T0" fmla="*/ 124566681 w 20062"/>
                <a:gd name="T1" fmla="*/ 136844311 h 20156"/>
                <a:gd name="T2" fmla="*/ 0 60000 65536"/>
                <a:gd name="T3" fmla="*/ 0 w 20062"/>
                <a:gd name="T4" fmla="*/ 0 h 20156"/>
                <a:gd name="T5" fmla="*/ 20062 w 20062"/>
                <a:gd name="T6" fmla="*/ 20156 h 20156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0062" h="20156">
                  <a:moveTo>
                    <a:pt x="2337" y="2800"/>
                  </a:moveTo>
                  <a:cubicBezTo>
                    <a:pt x="439" y="6702"/>
                    <a:pt x="-1007" y="10151"/>
                    <a:pt x="891" y="14416"/>
                  </a:cubicBezTo>
                  <a:cubicBezTo>
                    <a:pt x="2789" y="18682"/>
                    <a:pt x="7307" y="20860"/>
                    <a:pt x="11917" y="19953"/>
                  </a:cubicBezTo>
                  <a:cubicBezTo>
                    <a:pt x="16617" y="19136"/>
                    <a:pt x="19328" y="15959"/>
                    <a:pt x="19961" y="11149"/>
                  </a:cubicBezTo>
                  <a:cubicBezTo>
                    <a:pt x="20593" y="6430"/>
                    <a:pt x="18244" y="2981"/>
                    <a:pt x="14086" y="984"/>
                  </a:cubicBezTo>
                  <a:cubicBezTo>
                    <a:pt x="10471" y="-740"/>
                    <a:pt x="3421" y="-468"/>
                    <a:pt x="1613" y="397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9" name="AutoShape 17"/>
            <p:cNvSpPr>
              <a:spLocks/>
            </p:cNvSpPr>
            <p:nvPr/>
          </p:nvSpPr>
          <p:spPr bwMode="auto">
            <a:xfrm>
              <a:off x="11113292" y="915987"/>
              <a:ext cx="209550" cy="184150"/>
            </a:xfrm>
            <a:custGeom>
              <a:avLst/>
              <a:gdLst>
                <a:gd name="T0" fmla="*/ 9861102 w 21600"/>
                <a:gd name="T1" fmla="*/ 6692335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0"/>
                  </a:moveTo>
                  <a:cubicBezTo>
                    <a:pt x="3927" y="3475"/>
                    <a:pt x="7855" y="5959"/>
                    <a:pt x="11345" y="9930"/>
                  </a:cubicBezTo>
                  <a:cubicBezTo>
                    <a:pt x="14837" y="13903"/>
                    <a:pt x="17890" y="1787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50" name="AutoShape 18"/>
            <p:cNvSpPr>
              <a:spLocks/>
            </p:cNvSpPr>
            <p:nvPr/>
          </p:nvSpPr>
          <p:spPr bwMode="auto">
            <a:xfrm>
              <a:off x="11125992" y="903287"/>
              <a:ext cx="180975" cy="190500"/>
            </a:xfrm>
            <a:custGeom>
              <a:avLst/>
              <a:gdLst>
                <a:gd name="T0" fmla="*/ 6352080 w 21600"/>
                <a:gd name="T1" fmla="*/ 740879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0" y="21600"/>
                  </a:moveTo>
                  <a:cubicBezTo>
                    <a:pt x="7034" y="14639"/>
                    <a:pt x="13312" y="5760"/>
                    <a:pt x="21600" y="0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11987213" y="687388"/>
            <a:ext cx="6858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hlinkClick r:id="rId3" action="ppaction://hlinksldjump"/>
          </p:cNvPr>
          <p:cNvSpPr/>
          <p:nvPr/>
        </p:nvSpPr>
        <p:spPr>
          <a:xfrm>
            <a:off x="9548813" y="1677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1" name="Rectangle 60">
            <a:hlinkClick r:id="rId4" action="ppaction://hlinksldjump"/>
          </p:cNvPr>
          <p:cNvSpPr/>
          <p:nvPr/>
        </p:nvSpPr>
        <p:spPr>
          <a:xfrm>
            <a:off x="9548813" y="2516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2" name="Rectangle 61">
            <a:hlinkClick r:id="rId5" action="ppaction://hlinksldjump"/>
          </p:cNvPr>
          <p:cNvSpPr/>
          <p:nvPr/>
        </p:nvSpPr>
        <p:spPr>
          <a:xfrm>
            <a:off x="9472613" y="3354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3" name="Rectangle 62">
            <a:hlinkClick r:id="rId6" action="ppaction://hlinksldjump"/>
          </p:cNvPr>
          <p:cNvSpPr/>
          <p:nvPr/>
        </p:nvSpPr>
        <p:spPr>
          <a:xfrm>
            <a:off x="9548813" y="41925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9472613" y="50307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5" name="Rectangle 64">
            <a:hlinkClick r:id="rId8" action="ppaction://hlinksldjump"/>
          </p:cNvPr>
          <p:cNvSpPr/>
          <p:nvPr/>
        </p:nvSpPr>
        <p:spPr>
          <a:xfrm>
            <a:off x="9548813" y="58689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9548813" y="67071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7" name="Rectangle 66">
            <a:hlinkClick r:id="rId2" action="ppaction://hlinksldjump"/>
          </p:cNvPr>
          <p:cNvSpPr/>
          <p:nvPr/>
        </p:nvSpPr>
        <p:spPr>
          <a:xfrm>
            <a:off x="9548813" y="7545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9548813" y="8307388"/>
            <a:ext cx="3200400" cy="609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>
                <a:solidFill>
                  <a:schemeClr val="tx1"/>
                </a:solidFill>
                <a:latin typeface="Myriad Pro" pitchFamily="34" charset="0"/>
              </a:rPr>
              <a:t>Logout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53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" fill="hold">
                      <p:stCondLst>
                        <p:cond delay="0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203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4" fill="hold">
                      <p:stCondLst>
                        <p:cond delay="0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228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9" fill="hold">
                      <p:stCondLst>
                        <p:cond delay="0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253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4" fill="hold">
                      <p:stCondLst>
                        <p:cond delay="0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278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9" fill="hold">
                      <p:stCondLst>
                        <p:cond delay="0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301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2" fill="hold">
                      <p:stCondLst>
                        <p:cond delay="0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  <p:bldP spid="59" grpId="9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62" grpId="7" animBg="1"/>
      <p:bldP spid="62" grpId="8" animBg="1"/>
      <p:bldP spid="62" grpId="9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3" grpId="6" animBg="1"/>
      <p:bldP spid="63" grpId="7" animBg="1"/>
      <p:bldP spid="63" grpId="8" animBg="1"/>
      <p:bldP spid="63" grpId="9" animBg="1"/>
      <p:bldP spid="64" grpId="0" animBg="1"/>
      <p:bldP spid="64" grpId="1" animBg="1"/>
      <p:bldP spid="64" grpId="2" animBg="1"/>
      <p:bldP spid="64" grpId="3" animBg="1"/>
      <p:bldP spid="64" grpId="4" animBg="1"/>
      <p:bldP spid="64" grpId="5" animBg="1"/>
      <p:bldP spid="64" grpId="6" animBg="1"/>
      <p:bldP spid="64" grpId="7" animBg="1"/>
      <p:bldP spid="64" grpId="8" animBg="1"/>
      <p:bldP spid="64" grpId="9" animBg="1"/>
      <p:bldP spid="65" grpId="0" animBg="1"/>
      <p:bldP spid="65" grpId="1" animBg="1"/>
      <p:bldP spid="65" grpId="2" animBg="1"/>
      <p:bldP spid="65" grpId="3" animBg="1"/>
      <p:bldP spid="65" grpId="4" animBg="1"/>
      <p:bldP spid="65" grpId="5" animBg="1"/>
      <p:bldP spid="65" grpId="6" animBg="1"/>
      <p:bldP spid="65" grpId="7" animBg="1"/>
      <p:bldP spid="65" grpId="8" animBg="1"/>
      <p:bldP spid="65" grpId="9" animBg="1"/>
      <p:bldP spid="66" grpId="0" animBg="1"/>
      <p:bldP spid="66" grpId="1" animBg="1"/>
      <p:bldP spid="66" grpId="2" animBg="1"/>
      <p:bldP spid="66" grpId="3" animBg="1"/>
      <p:bldP spid="66" grpId="4" animBg="1"/>
      <p:bldP spid="66" grpId="5" animBg="1"/>
      <p:bldP spid="66" grpId="6" animBg="1"/>
      <p:bldP spid="66" grpId="7" animBg="1"/>
      <p:bldP spid="66" grpId="8" animBg="1"/>
      <p:bldP spid="66" grpId="9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  <p:bldP spid="67" grpId="6" animBg="1"/>
      <p:bldP spid="67" grpId="7" animBg="1"/>
      <p:bldP spid="67" grpId="8" animBg="1"/>
      <p:bldP spid="67" grpId="9" animBg="1"/>
      <p:bldP spid="68" grpId="0" animBg="1"/>
      <p:bldP spid="68" grpId="1" animBg="1"/>
      <p:bldP spid="68" grpId="2" animBg="1"/>
      <p:bldP spid="68" grpId="3" animBg="1"/>
      <p:bldP spid="68" grpId="4" animBg="1"/>
      <p:bldP spid="68" grpId="5" animBg="1"/>
      <p:bldP spid="68" grpId="6" animBg="1"/>
      <p:bldP spid="68" grpId="7" animBg="1"/>
      <p:bldP spid="68" grpId="8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13"/>
          <p:cNvGrpSpPr>
            <a:grpSpLocks/>
          </p:cNvGrpSpPr>
          <p:nvPr/>
        </p:nvGrpSpPr>
        <p:grpSpPr bwMode="auto">
          <a:xfrm>
            <a:off x="404813" y="306388"/>
            <a:ext cx="631825" cy="703262"/>
            <a:chOff x="405606" y="306387"/>
            <a:chExt cx="631825" cy="703941"/>
          </a:xfrm>
        </p:grpSpPr>
        <p:sp>
          <p:nvSpPr>
            <p:cNvPr id="9236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7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7" name="Rectangle 16">
            <a:hlinkClick r:id="rId2" action="ppaction://hlinksldjump"/>
          </p:cNvPr>
          <p:cNvSpPr/>
          <p:nvPr/>
        </p:nvSpPr>
        <p:spPr>
          <a:xfrm>
            <a:off x="328613" y="3063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20" name="AutoShape 1"/>
          <p:cNvSpPr>
            <a:spLocks/>
          </p:cNvSpPr>
          <p:nvPr/>
        </p:nvSpPr>
        <p:spPr bwMode="auto">
          <a:xfrm>
            <a:off x="76200" y="101600"/>
            <a:ext cx="12844463" cy="8883650"/>
          </a:xfrm>
          <a:custGeom>
            <a:avLst/>
            <a:gdLst>
              <a:gd name="T0" fmla="*/ 44287478 w 21579"/>
              <a:gd name="T1" fmla="*/ 16027651 h 21514"/>
              <a:gd name="T2" fmla="*/ 1933406156 w 21579"/>
              <a:gd name="T3" fmla="*/ 0 h 21514"/>
              <a:gd name="T4" fmla="*/ 2147483647 w 21579"/>
              <a:gd name="T5" fmla="*/ 10060070 h 21514"/>
              <a:gd name="T6" fmla="*/ 2147483647 w 21579"/>
              <a:gd name="T7" fmla="*/ 0 h 21514"/>
              <a:gd name="T8" fmla="*/ 2147483647 w 21579"/>
              <a:gd name="T9" fmla="*/ 2147483647 h 21514"/>
              <a:gd name="T10" fmla="*/ 2147483647 w 21579"/>
              <a:gd name="T11" fmla="*/ 2147483647 h 21514"/>
              <a:gd name="T12" fmla="*/ 0 w 21579"/>
              <a:gd name="T13" fmla="*/ 2147483647 h 21514"/>
              <a:gd name="T14" fmla="*/ 22320522 w 21579"/>
              <a:gd name="T15" fmla="*/ 1836353102 h 21514"/>
              <a:gd name="T16" fmla="*/ 36492937 w 21579"/>
              <a:gd name="T17" fmla="*/ 15004426 h 21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79"/>
              <a:gd name="T28" fmla="*/ 0 h 21514"/>
              <a:gd name="T29" fmla="*/ 21579 w 21579"/>
              <a:gd name="T30" fmla="*/ 21514 h 21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79" h="21514">
                <a:moveTo>
                  <a:pt x="125" y="94"/>
                </a:moveTo>
                <a:cubicBezTo>
                  <a:pt x="2236" y="94"/>
                  <a:pt x="3946" y="0"/>
                  <a:pt x="5457" y="0"/>
                </a:cubicBezTo>
                <a:cubicBezTo>
                  <a:pt x="7388" y="0"/>
                  <a:pt x="9319" y="59"/>
                  <a:pt x="11250" y="59"/>
                </a:cubicBezTo>
                <a:cubicBezTo>
                  <a:pt x="14693" y="59"/>
                  <a:pt x="18009" y="0"/>
                  <a:pt x="21577" y="0"/>
                </a:cubicBezTo>
                <a:cubicBezTo>
                  <a:pt x="21577" y="7712"/>
                  <a:pt x="21579" y="14115"/>
                  <a:pt x="21579" y="21235"/>
                </a:cubicBezTo>
                <a:cubicBezTo>
                  <a:pt x="17801" y="20873"/>
                  <a:pt x="13601" y="21600"/>
                  <a:pt x="9823" y="21479"/>
                </a:cubicBezTo>
                <a:cubicBezTo>
                  <a:pt x="6549" y="21359"/>
                  <a:pt x="3274" y="21600"/>
                  <a:pt x="0" y="21479"/>
                </a:cubicBezTo>
                <a:cubicBezTo>
                  <a:pt x="168" y="17859"/>
                  <a:pt x="-21" y="14179"/>
                  <a:pt x="63" y="10770"/>
                </a:cubicBezTo>
                <a:cubicBezTo>
                  <a:pt x="147" y="7340"/>
                  <a:pt x="103" y="3546"/>
                  <a:pt x="103" y="8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1" name="AutoShape 2"/>
          <p:cNvSpPr>
            <a:spLocks/>
          </p:cNvSpPr>
          <p:nvPr/>
        </p:nvSpPr>
        <p:spPr bwMode="auto">
          <a:xfrm>
            <a:off x="76200" y="8801100"/>
            <a:ext cx="12846050" cy="896938"/>
          </a:xfrm>
          <a:custGeom>
            <a:avLst/>
            <a:gdLst>
              <a:gd name="T0" fmla="*/ 15230171 w 21585"/>
              <a:gd name="T1" fmla="*/ 0 h 21600"/>
              <a:gd name="T2" fmla="*/ 550409598 w 21585"/>
              <a:gd name="T3" fmla="*/ 29317 h 21600"/>
              <a:gd name="T4" fmla="*/ 1189720853 w 21585"/>
              <a:gd name="T5" fmla="*/ 546592 h 21600"/>
              <a:gd name="T6" fmla="*/ 2147483647 w 21585"/>
              <a:gd name="T7" fmla="*/ 553485 h 21600"/>
              <a:gd name="T8" fmla="*/ 2147483647 w 21585"/>
              <a:gd name="T9" fmla="*/ 1062166 h 21600"/>
              <a:gd name="T10" fmla="*/ 2147483647 w 21585"/>
              <a:gd name="T11" fmla="*/ 1062166 h 21600"/>
              <a:gd name="T12" fmla="*/ 2147483647 w 21585"/>
              <a:gd name="T13" fmla="*/ 29317 h 21600"/>
              <a:gd name="T14" fmla="*/ 2147483647 w 21585"/>
              <a:gd name="T15" fmla="*/ 17596677 h 21600"/>
              <a:gd name="T16" fmla="*/ 2147483647 w 21585"/>
              <a:gd name="T17" fmla="*/ 37245264 h 21600"/>
              <a:gd name="T18" fmla="*/ 2147483647 w 21585"/>
              <a:gd name="T19" fmla="*/ 37245264 h 21600"/>
              <a:gd name="T20" fmla="*/ 2147483647 w 21585"/>
              <a:gd name="T21" fmla="*/ 37245264 h 21600"/>
              <a:gd name="T22" fmla="*/ 1063275535 w 21585"/>
              <a:gd name="T23" fmla="*/ 36183099 h 21600"/>
              <a:gd name="T24" fmla="*/ 0 w 21585"/>
              <a:gd name="T25" fmla="*/ 36189992 h 21600"/>
              <a:gd name="T26" fmla="*/ 7438032 w 21585"/>
              <a:gd name="T27" fmla="*/ 1579483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585"/>
              <a:gd name="T43" fmla="*/ 0 h 21600"/>
              <a:gd name="T44" fmla="*/ 21585 w 21585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585" h="21600">
                <a:moveTo>
                  <a:pt x="43" y="0"/>
                </a:moveTo>
                <a:cubicBezTo>
                  <a:pt x="479" y="0"/>
                  <a:pt x="1113" y="17"/>
                  <a:pt x="1554" y="17"/>
                </a:cubicBezTo>
                <a:cubicBezTo>
                  <a:pt x="2142" y="17"/>
                  <a:pt x="2750" y="317"/>
                  <a:pt x="3359" y="317"/>
                </a:cubicBezTo>
                <a:cubicBezTo>
                  <a:pt x="4829" y="317"/>
                  <a:pt x="6319" y="321"/>
                  <a:pt x="7788" y="321"/>
                </a:cubicBezTo>
                <a:cubicBezTo>
                  <a:pt x="11066" y="321"/>
                  <a:pt x="13959" y="616"/>
                  <a:pt x="17045" y="616"/>
                </a:cubicBezTo>
                <a:cubicBezTo>
                  <a:pt x="17948" y="616"/>
                  <a:pt x="18850" y="616"/>
                  <a:pt x="19774" y="616"/>
                </a:cubicBezTo>
                <a:cubicBezTo>
                  <a:pt x="20341" y="616"/>
                  <a:pt x="20949" y="17"/>
                  <a:pt x="21580" y="17"/>
                </a:cubicBezTo>
                <a:cubicBezTo>
                  <a:pt x="21580" y="3248"/>
                  <a:pt x="21580" y="6895"/>
                  <a:pt x="21580" y="10205"/>
                </a:cubicBezTo>
                <a:cubicBezTo>
                  <a:pt x="21580" y="13801"/>
                  <a:pt x="21600" y="18005"/>
                  <a:pt x="21558" y="21600"/>
                </a:cubicBezTo>
                <a:cubicBezTo>
                  <a:pt x="19710" y="21600"/>
                  <a:pt x="18430" y="21600"/>
                  <a:pt x="16919" y="21600"/>
                </a:cubicBezTo>
                <a:cubicBezTo>
                  <a:pt x="15261" y="21600"/>
                  <a:pt x="13603" y="21600"/>
                  <a:pt x="11965" y="21600"/>
                </a:cubicBezTo>
                <a:cubicBezTo>
                  <a:pt x="8850" y="21600"/>
                  <a:pt x="5985" y="20984"/>
                  <a:pt x="3002" y="20984"/>
                </a:cubicBezTo>
                <a:cubicBezTo>
                  <a:pt x="1855" y="20984"/>
                  <a:pt x="1027" y="20988"/>
                  <a:pt x="0" y="20988"/>
                </a:cubicBezTo>
                <a:cubicBezTo>
                  <a:pt x="0" y="14396"/>
                  <a:pt x="21" y="8407"/>
                  <a:pt x="21" y="916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2" name="AutoShape 14"/>
          <p:cNvSpPr>
            <a:spLocks/>
          </p:cNvSpPr>
          <p:nvPr/>
        </p:nvSpPr>
        <p:spPr bwMode="auto">
          <a:xfrm>
            <a:off x="5588000" y="8940800"/>
            <a:ext cx="1827213" cy="614363"/>
          </a:xfrm>
          <a:custGeom>
            <a:avLst/>
            <a:gdLst>
              <a:gd name="T0" fmla="*/ 26228254 w 20935"/>
              <a:gd name="T1" fmla="*/ 359146 h 18875"/>
              <a:gd name="T2" fmla="*/ 99786260 w 20935"/>
              <a:gd name="T3" fmla="*/ 156789 h 18875"/>
              <a:gd name="T4" fmla="*/ 159174981 w 20935"/>
              <a:gd name="T5" fmla="*/ 8661982 h 18875"/>
              <a:gd name="T6" fmla="*/ 98148358 w 20935"/>
              <a:gd name="T7" fmla="*/ 19597512 h 18875"/>
              <a:gd name="T8" fmla="*/ 32764411 w 20935"/>
              <a:gd name="T9" fmla="*/ 19799870 h 18875"/>
              <a:gd name="T10" fmla="*/ 76196 w 20935"/>
              <a:gd name="T11" fmla="*/ 11497034 h 18875"/>
              <a:gd name="T12" fmla="*/ 24598033 w 20935"/>
              <a:gd name="T13" fmla="*/ 359146 h 18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935"/>
              <a:gd name="T22" fmla="*/ 0 h 18875"/>
              <a:gd name="T23" fmla="*/ 20935 w 20935"/>
              <a:gd name="T24" fmla="*/ 18875 h 18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935" h="18875">
                <a:moveTo>
                  <a:pt x="3443" y="339"/>
                </a:moveTo>
                <a:cubicBezTo>
                  <a:pt x="6376" y="339"/>
                  <a:pt x="9880" y="148"/>
                  <a:pt x="13099" y="148"/>
                </a:cubicBezTo>
                <a:cubicBezTo>
                  <a:pt x="15745" y="148"/>
                  <a:pt x="20394" y="-1764"/>
                  <a:pt x="20895" y="8176"/>
                </a:cubicBezTo>
                <a:cubicBezTo>
                  <a:pt x="21467" y="19836"/>
                  <a:pt x="15674" y="18689"/>
                  <a:pt x="12884" y="18498"/>
                </a:cubicBezTo>
                <a:cubicBezTo>
                  <a:pt x="10023" y="18307"/>
                  <a:pt x="7162" y="19263"/>
                  <a:pt x="4301" y="18689"/>
                </a:cubicBezTo>
                <a:cubicBezTo>
                  <a:pt x="2442" y="18307"/>
                  <a:pt x="153" y="16778"/>
                  <a:pt x="10" y="10852"/>
                </a:cubicBezTo>
                <a:cubicBezTo>
                  <a:pt x="-133" y="5309"/>
                  <a:pt x="1226" y="1294"/>
                  <a:pt x="3229" y="339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3" name="AutoShape 15"/>
          <p:cNvSpPr>
            <a:spLocks/>
          </p:cNvSpPr>
          <p:nvPr/>
        </p:nvSpPr>
        <p:spPr bwMode="auto">
          <a:xfrm>
            <a:off x="6273800" y="9067800"/>
            <a:ext cx="477838" cy="358775"/>
          </a:xfrm>
          <a:custGeom>
            <a:avLst/>
            <a:gdLst>
              <a:gd name="T0" fmla="*/ 589923 w 19811"/>
              <a:gd name="T1" fmla="*/ 618795 h 19807"/>
              <a:gd name="T2" fmla="*/ 2546403 w 19811"/>
              <a:gd name="T3" fmla="*/ 618795 h 19807"/>
              <a:gd name="T4" fmla="*/ 2546403 w 19811"/>
              <a:gd name="T5" fmla="*/ 0 h 19807"/>
              <a:gd name="T6" fmla="*/ 4427243 w 19811"/>
              <a:gd name="T7" fmla="*/ 0 h 19807"/>
              <a:gd name="T8" fmla="*/ 4352182 w 19811"/>
              <a:gd name="T9" fmla="*/ 562371 h 19807"/>
              <a:gd name="T10" fmla="*/ 9318142 w 19811"/>
              <a:gd name="T11" fmla="*/ 506255 h 19807"/>
              <a:gd name="T12" fmla="*/ 11274621 w 19811"/>
              <a:gd name="T13" fmla="*/ 2924686 h 19807"/>
              <a:gd name="T14" fmla="*/ 10748134 w 19811"/>
              <a:gd name="T15" fmla="*/ 6130892 h 19807"/>
              <a:gd name="T16" fmla="*/ 4803633 w 19811"/>
              <a:gd name="T17" fmla="*/ 6299529 h 19807"/>
              <a:gd name="T18" fmla="*/ 62832 w 19811"/>
              <a:gd name="T19" fmla="*/ 4668548 h 19807"/>
              <a:gd name="T20" fmla="*/ 965734 w 19811"/>
              <a:gd name="T21" fmla="*/ 562371 h 1980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11"/>
              <a:gd name="T34" fmla="*/ 0 h 19807"/>
              <a:gd name="T35" fmla="*/ 19811 w 19811"/>
              <a:gd name="T36" fmla="*/ 19807 h 1980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11" h="19807">
                <a:moveTo>
                  <a:pt x="1014" y="1886"/>
                </a:moveTo>
                <a:cubicBezTo>
                  <a:pt x="2178" y="1886"/>
                  <a:pt x="3213" y="1886"/>
                  <a:pt x="4377" y="1886"/>
                </a:cubicBezTo>
                <a:cubicBezTo>
                  <a:pt x="4247" y="1371"/>
                  <a:pt x="4506" y="514"/>
                  <a:pt x="4377" y="0"/>
                </a:cubicBezTo>
                <a:cubicBezTo>
                  <a:pt x="5411" y="0"/>
                  <a:pt x="6575" y="0"/>
                  <a:pt x="7610" y="0"/>
                </a:cubicBezTo>
                <a:cubicBezTo>
                  <a:pt x="7481" y="514"/>
                  <a:pt x="7610" y="1200"/>
                  <a:pt x="7481" y="1714"/>
                </a:cubicBezTo>
                <a:cubicBezTo>
                  <a:pt x="10326" y="1886"/>
                  <a:pt x="13172" y="1371"/>
                  <a:pt x="16017" y="1543"/>
                </a:cubicBezTo>
                <a:cubicBezTo>
                  <a:pt x="20285" y="1886"/>
                  <a:pt x="19251" y="4629"/>
                  <a:pt x="19380" y="8914"/>
                </a:cubicBezTo>
                <a:cubicBezTo>
                  <a:pt x="19380" y="12000"/>
                  <a:pt x="20803" y="16800"/>
                  <a:pt x="18475" y="18686"/>
                </a:cubicBezTo>
                <a:cubicBezTo>
                  <a:pt x="16017" y="20744"/>
                  <a:pt x="10973" y="19372"/>
                  <a:pt x="8257" y="19200"/>
                </a:cubicBezTo>
                <a:cubicBezTo>
                  <a:pt x="4247" y="19028"/>
                  <a:pt x="-280" y="21600"/>
                  <a:pt x="108" y="14229"/>
                </a:cubicBezTo>
                <a:cubicBezTo>
                  <a:pt x="238" y="11658"/>
                  <a:pt x="-797" y="2572"/>
                  <a:pt x="1660" y="1714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4" name="AutoShape 16"/>
          <p:cNvSpPr>
            <a:spLocks/>
          </p:cNvSpPr>
          <p:nvPr/>
        </p:nvSpPr>
        <p:spPr bwMode="auto">
          <a:xfrm>
            <a:off x="6438900" y="9169400"/>
            <a:ext cx="173038" cy="190500"/>
          </a:xfrm>
          <a:custGeom>
            <a:avLst/>
            <a:gdLst>
              <a:gd name="T0" fmla="*/ 820037 w 15264"/>
              <a:gd name="T1" fmla="*/ 106229 h 15781"/>
              <a:gd name="T2" fmla="*/ 1171396 w 15264"/>
              <a:gd name="T3" fmla="*/ 2242205 h 15781"/>
              <a:gd name="T4" fmla="*/ 714655 w 15264"/>
              <a:gd name="T5" fmla="*/ 68783 h 15781"/>
              <a:gd name="T6" fmla="*/ 0 60000 65536"/>
              <a:gd name="T7" fmla="*/ 0 60000 65536"/>
              <a:gd name="T8" fmla="*/ 0 60000 65536"/>
              <a:gd name="T9" fmla="*/ 0 w 15264"/>
              <a:gd name="T10" fmla="*/ 0 h 15781"/>
              <a:gd name="T11" fmla="*/ 15264 w 15264"/>
              <a:gd name="T12" fmla="*/ 15781 h 157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64" h="15781">
                <a:moveTo>
                  <a:pt x="6381" y="729"/>
                </a:moveTo>
                <a:cubicBezTo>
                  <a:pt x="-2915" y="-299"/>
                  <a:pt x="-2095" y="18728"/>
                  <a:pt x="9115" y="15387"/>
                </a:cubicBezTo>
                <a:cubicBezTo>
                  <a:pt x="18685" y="12557"/>
                  <a:pt x="16771" y="-2872"/>
                  <a:pt x="5561" y="47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5" name="AutoShape 17"/>
          <p:cNvSpPr>
            <a:spLocks/>
          </p:cNvSpPr>
          <p:nvPr/>
        </p:nvSpPr>
        <p:spPr bwMode="auto">
          <a:xfrm>
            <a:off x="6667500" y="9131300"/>
            <a:ext cx="36513" cy="36513"/>
          </a:xfrm>
          <a:custGeom>
            <a:avLst/>
            <a:gdLst>
              <a:gd name="T0" fmla="*/ 43402 w 14141"/>
              <a:gd name="T1" fmla="*/ 0 h 21600"/>
              <a:gd name="T2" fmla="*/ 59377 w 14141"/>
              <a:gd name="T3" fmla="*/ 61722 h 21600"/>
              <a:gd name="T4" fmla="*/ 27375 w 14141"/>
              <a:gd name="T5" fmla="*/ 10281 h 21600"/>
              <a:gd name="T6" fmla="*/ 0 60000 65536"/>
              <a:gd name="T7" fmla="*/ 0 60000 65536"/>
              <a:gd name="T8" fmla="*/ 0 60000 65536"/>
              <a:gd name="T9" fmla="*/ 0 w 14141"/>
              <a:gd name="T10" fmla="*/ 0 h 21600"/>
              <a:gd name="T11" fmla="*/ 14141 w 141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41" h="21600">
                <a:moveTo>
                  <a:pt x="6510" y="0"/>
                </a:moveTo>
                <a:cubicBezTo>
                  <a:pt x="-3091" y="9001"/>
                  <a:pt x="-1890" y="19801"/>
                  <a:pt x="8906" y="21600"/>
                </a:cubicBezTo>
                <a:cubicBezTo>
                  <a:pt x="18509" y="21600"/>
                  <a:pt x="13706" y="3598"/>
                  <a:pt x="4106" y="3598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Rectangle 33">
            <a:hlinkClick r:id="rId3" action="ppaction://hlinksldjump"/>
          </p:cNvPr>
          <p:cNvSpPr/>
          <p:nvPr/>
        </p:nvSpPr>
        <p:spPr>
          <a:xfrm>
            <a:off x="5434013" y="8840788"/>
            <a:ext cx="2133600" cy="915987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227" name="Picture 2" descr="http://retaildesignblog.net/wp-content/uploads/2013/08/Bread-Butter-Berlin-2013-Summer-JACK-JONES-0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8588" y="0"/>
            <a:ext cx="13284201" cy="876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228" name="Group 17"/>
          <p:cNvGrpSpPr>
            <a:grpSpLocks/>
          </p:cNvGrpSpPr>
          <p:nvPr/>
        </p:nvGrpSpPr>
        <p:grpSpPr bwMode="auto">
          <a:xfrm>
            <a:off x="404813" y="382588"/>
            <a:ext cx="631825" cy="703262"/>
            <a:chOff x="405606" y="306387"/>
            <a:chExt cx="631825" cy="703941"/>
          </a:xfrm>
        </p:grpSpPr>
        <p:sp>
          <p:nvSpPr>
            <p:cNvPr id="9234" name="AutoShape 57"/>
            <p:cNvSpPr>
              <a:spLocks/>
            </p:cNvSpPr>
            <p:nvPr/>
          </p:nvSpPr>
          <p:spPr bwMode="auto">
            <a:xfrm rot="-5400000">
              <a:off x="369548" y="342445"/>
              <a:ext cx="703941" cy="631825"/>
            </a:xfrm>
            <a:custGeom>
              <a:avLst/>
              <a:gdLst>
                <a:gd name="T0" fmla="*/ 3075180 w 20680"/>
                <a:gd name="T1" fmla="*/ 61107 h 20607"/>
                <a:gd name="T2" fmla="*/ 15118731 w 20680"/>
                <a:gd name="T3" fmla="*/ 61107 h 20607"/>
                <a:gd name="T4" fmla="*/ 23586516 w 20680"/>
                <a:gd name="T5" fmla="*/ 4087470 h 20607"/>
                <a:gd name="T6" fmla="*/ 23774245 w 20680"/>
                <a:gd name="T7" fmla="*/ 14065440 h 20607"/>
                <a:gd name="T8" fmla="*/ 15870736 w 20680"/>
                <a:gd name="T9" fmla="*/ 19316731 h 20607"/>
                <a:gd name="T10" fmla="*/ 6462062 w 20680"/>
                <a:gd name="T11" fmla="*/ 19316731 h 20607"/>
                <a:gd name="T12" fmla="*/ 440303 w 20680"/>
                <a:gd name="T13" fmla="*/ 15640081 h 20607"/>
                <a:gd name="T14" fmla="*/ 2134323 w 20680"/>
                <a:gd name="T15" fmla="*/ 235965 h 206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680"/>
                <a:gd name="T25" fmla="*/ 0 h 20607"/>
                <a:gd name="T26" fmla="*/ 20680 w 20680"/>
                <a:gd name="T27" fmla="*/ 20607 h 206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680" h="20607">
                  <a:moveTo>
                    <a:pt x="2654" y="65"/>
                  </a:moveTo>
                  <a:cubicBezTo>
                    <a:pt x="5902" y="810"/>
                    <a:pt x="9799" y="65"/>
                    <a:pt x="13048" y="65"/>
                  </a:cubicBezTo>
                  <a:cubicBezTo>
                    <a:pt x="16945" y="65"/>
                    <a:pt x="19706" y="-866"/>
                    <a:pt x="20356" y="4348"/>
                  </a:cubicBezTo>
                  <a:cubicBezTo>
                    <a:pt x="20843" y="7699"/>
                    <a:pt x="20681" y="11610"/>
                    <a:pt x="20518" y="14962"/>
                  </a:cubicBezTo>
                  <a:cubicBezTo>
                    <a:pt x="20193" y="20175"/>
                    <a:pt x="17757" y="20548"/>
                    <a:pt x="13697" y="20548"/>
                  </a:cubicBezTo>
                  <a:cubicBezTo>
                    <a:pt x="10936" y="20548"/>
                    <a:pt x="8176" y="20362"/>
                    <a:pt x="5577" y="20548"/>
                  </a:cubicBezTo>
                  <a:cubicBezTo>
                    <a:pt x="2167" y="20734"/>
                    <a:pt x="867" y="20734"/>
                    <a:pt x="380" y="16637"/>
                  </a:cubicBezTo>
                  <a:cubicBezTo>
                    <a:pt x="55" y="13844"/>
                    <a:pt x="-757" y="1368"/>
                    <a:pt x="1842" y="25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5" name="AutoShape 56"/>
            <p:cNvSpPr>
              <a:spLocks/>
            </p:cNvSpPr>
            <p:nvPr/>
          </p:nvSpPr>
          <p:spPr bwMode="auto">
            <a:xfrm rot="-5400000">
              <a:off x="559989" y="479821"/>
              <a:ext cx="300831" cy="381002"/>
            </a:xfrm>
            <a:custGeom>
              <a:avLst/>
              <a:gdLst>
                <a:gd name="T0" fmla="*/ 785587 w 21600"/>
                <a:gd name="T1" fmla="*/ 7390558 h 19309"/>
                <a:gd name="T2" fmla="*/ 720212 w 21600"/>
                <a:gd name="T3" fmla="*/ 5351550 h 19309"/>
                <a:gd name="T4" fmla="*/ 0 w 21600"/>
                <a:gd name="T5" fmla="*/ 5351550 h 19309"/>
                <a:gd name="T6" fmla="*/ 2226010 w 21600"/>
                <a:gd name="T7" fmla="*/ 0 h 19309"/>
                <a:gd name="T8" fmla="*/ 4189782 w 21600"/>
                <a:gd name="T9" fmla="*/ 5733894 h 19309"/>
                <a:gd name="T10" fmla="*/ 3273459 w 21600"/>
                <a:gd name="T11" fmla="*/ 5351550 h 19309"/>
                <a:gd name="T12" fmla="*/ 589476 w 21600"/>
                <a:gd name="T13" fmla="*/ 7517868 h 19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19309"/>
                <a:gd name="T23" fmla="*/ 21600 w 21600"/>
                <a:gd name="T24" fmla="*/ 19309 h 19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19309">
                  <a:moveTo>
                    <a:pt x="4050" y="18982"/>
                  </a:moveTo>
                  <a:cubicBezTo>
                    <a:pt x="4050" y="17346"/>
                    <a:pt x="3713" y="15382"/>
                    <a:pt x="3713" y="13745"/>
                  </a:cubicBezTo>
                  <a:cubicBezTo>
                    <a:pt x="2699" y="14073"/>
                    <a:pt x="1350" y="13418"/>
                    <a:pt x="0" y="13745"/>
                  </a:cubicBezTo>
                  <a:cubicBezTo>
                    <a:pt x="4724" y="9818"/>
                    <a:pt x="7425" y="4254"/>
                    <a:pt x="11476" y="0"/>
                  </a:cubicBezTo>
                  <a:cubicBezTo>
                    <a:pt x="14513" y="5236"/>
                    <a:pt x="18563" y="9491"/>
                    <a:pt x="21600" y="14727"/>
                  </a:cubicBezTo>
                  <a:cubicBezTo>
                    <a:pt x="19913" y="14073"/>
                    <a:pt x="18563" y="14073"/>
                    <a:pt x="16876" y="13745"/>
                  </a:cubicBezTo>
                  <a:cubicBezTo>
                    <a:pt x="18225" y="21600"/>
                    <a:pt x="8437" y="18327"/>
                    <a:pt x="3039" y="19309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6" name="Rectangle 25">
            <a:hlinkClick r:id="rId3" action="ppaction://hlinksldjump"/>
          </p:cNvPr>
          <p:cNvSpPr/>
          <p:nvPr/>
        </p:nvSpPr>
        <p:spPr>
          <a:xfrm>
            <a:off x="328613" y="382588"/>
            <a:ext cx="762000" cy="762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30" name="AutoShape 60"/>
          <p:cNvSpPr>
            <a:spLocks/>
          </p:cNvSpPr>
          <p:nvPr/>
        </p:nvSpPr>
        <p:spPr bwMode="auto">
          <a:xfrm>
            <a:off x="11839575" y="306388"/>
            <a:ext cx="833438" cy="827087"/>
          </a:xfrm>
          <a:custGeom>
            <a:avLst/>
            <a:gdLst>
              <a:gd name="T0" fmla="*/ 7333035 w 21185"/>
              <a:gd name="T1" fmla="*/ 523466 h 20861"/>
              <a:gd name="T2" fmla="*/ 22551689 w 21185"/>
              <a:gd name="T3" fmla="*/ 271942 h 20861"/>
              <a:gd name="T4" fmla="*/ 32780489 w 21185"/>
              <a:gd name="T5" fmla="*/ 6308119 h 20861"/>
              <a:gd name="T6" fmla="*/ 32531304 w 21185"/>
              <a:gd name="T7" fmla="*/ 20895595 h 20861"/>
              <a:gd name="T8" fmla="*/ 27041591 w 21185"/>
              <a:gd name="T9" fmla="*/ 32464976 h 20861"/>
              <a:gd name="T10" fmla="*/ 11573793 w 21185"/>
              <a:gd name="T11" fmla="*/ 32213492 h 20861"/>
              <a:gd name="T12" fmla="*/ 597432 w 21185"/>
              <a:gd name="T13" fmla="*/ 26428802 h 20861"/>
              <a:gd name="T14" fmla="*/ 348246 w 21185"/>
              <a:gd name="T15" fmla="*/ 11841328 h 20861"/>
              <a:gd name="T16" fmla="*/ 7582220 w 21185"/>
              <a:gd name="T17" fmla="*/ 774951 h 20861"/>
              <a:gd name="T18" fmla="*/ 7831406 w 21185"/>
              <a:gd name="T19" fmla="*/ 1026474 h 208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185"/>
              <a:gd name="T31" fmla="*/ 0 h 20861"/>
              <a:gd name="T32" fmla="*/ 21185 w 21185"/>
              <a:gd name="T33" fmla="*/ 20861 h 208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185" h="20861">
                <a:moveTo>
                  <a:pt x="4738" y="333"/>
                </a:moveTo>
                <a:cubicBezTo>
                  <a:pt x="7801" y="-307"/>
                  <a:pt x="11347" y="173"/>
                  <a:pt x="14571" y="173"/>
                </a:cubicBezTo>
                <a:cubicBezTo>
                  <a:pt x="17956" y="173"/>
                  <a:pt x="21341" y="-467"/>
                  <a:pt x="21180" y="4013"/>
                </a:cubicBezTo>
                <a:cubicBezTo>
                  <a:pt x="21019" y="7053"/>
                  <a:pt x="21180" y="10253"/>
                  <a:pt x="21019" y="13293"/>
                </a:cubicBezTo>
                <a:cubicBezTo>
                  <a:pt x="20857" y="16653"/>
                  <a:pt x="21341" y="20173"/>
                  <a:pt x="17472" y="20653"/>
                </a:cubicBezTo>
                <a:cubicBezTo>
                  <a:pt x="14087" y="21133"/>
                  <a:pt x="10702" y="20653"/>
                  <a:pt x="7478" y="20493"/>
                </a:cubicBezTo>
                <a:cubicBezTo>
                  <a:pt x="3610" y="20333"/>
                  <a:pt x="1192" y="21133"/>
                  <a:pt x="386" y="16813"/>
                </a:cubicBezTo>
                <a:cubicBezTo>
                  <a:pt x="-259" y="13773"/>
                  <a:pt x="63" y="10573"/>
                  <a:pt x="225" y="7533"/>
                </a:cubicBezTo>
                <a:cubicBezTo>
                  <a:pt x="386" y="4333"/>
                  <a:pt x="225" y="333"/>
                  <a:pt x="4899" y="493"/>
                </a:cubicBezTo>
                <a:cubicBezTo>
                  <a:pt x="5060" y="493"/>
                  <a:pt x="5060" y="653"/>
                  <a:pt x="5060" y="653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1" name="AutoShape 61"/>
          <p:cNvSpPr>
            <a:spLocks/>
          </p:cNvSpPr>
          <p:nvPr/>
        </p:nvSpPr>
        <p:spPr bwMode="auto">
          <a:xfrm>
            <a:off x="12080875" y="623888"/>
            <a:ext cx="393700" cy="277812"/>
          </a:xfrm>
          <a:custGeom>
            <a:avLst/>
            <a:gdLst>
              <a:gd name="T0" fmla="*/ 2240155 w 19410"/>
              <a:gd name="T1" fmla="*/ 0 h 18972"/>
              <a:gd name="T2" fmla="*/ 308145 w 19410"/>
              <a:gd name="T3" fmla="*/ 185267 h 18972"/>
              <a:gd name="T4" fmla="*/ 50607 w 19410"/>
              <a:gd name="T5" fmla="*/ 3797891 h 18972"/>
              <a:gd name="T6" fmla="*/ 7906980 w 19410"/>
              <a:gd name="T7" fmla="*/ 2871588 h 18972"/>
              <a:gd name="T8" fmla="*/ 0 60000 65536"/>
              <a:gd name="T9" fmla="*/ 0 60000 65536"/>
              <a:gd name="T10" fmla="*/ 0 60000 65536"/>
              <a:gd name="T11" fmla="*/ 0 60000 65536"/>
              <a:gd name="T12" fmla="*/ 0 w 19410"/>
              <a:gd name="T13" fmla="*/ 0 h 18972"/>
              <a:gd name="T14" fmla="*/ 19410 w 19410"/>
              <a:gd name="T15" fmla="*/ 18972 h 189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10" h="18972">
                <a:moveTo>
                  <a:pt x="5445" y="0"/>
                </a:moveTo>
                <a:cubicBezTo>
                  <a:pt x="3880" y="432"/>
                  <a:pt x="2314" y="864"/>
                  <a:pt x="749" y="864"/>
                </a:cubicBezTo>
                <a:cubicBezTo>
                  <a:pt x="123" y="6048"/>
                  <a:pt x="-190" y="12528"/>
                  <a:pt x="123" y="17712"/>
                </a:cubicBezTo>
                <a:cubicBezTo>
                  <a:pt x="4193" y="18576"/>
                  <a:pt x="21410" y="21600"/>
                  <a:pt x="19219" y="13392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2" name="AutoShape 62"/>
          <p:cNvSpPr>
            <a:spLocks/>
          </p:cNvSpPr>
          <p:nvPr/>
        </p:nvSpPr>
        <p:spPr bwMode="auto">
          <a:xfrm>
            <a:off x="12207875" y="547688"/>
            <a:ext cx="374650" cy="209550"/>
          </a:xfrm>
          <a:custGeom>
            <a:avLst/>
            <a:gdLst>
              <a:gd name="T0" fmla="*/ 0 w 21600"/>
              <a:gd name="T1" fmla="*/ 2032926 h 21600"/>
              <a:gd name="T2" fmla="*/ 4735923 w 21600"/>
              <a:gd name="T3" fmla="*/ 615999 h 21600"/>
              <a:gd name="T4" fmla="*/ 4625801 w 21600"/>
              <a:gd name="T5" fmla="*/ 0 h 21600"/>
              <a:gd name="T6" fmla="*/ 6498269 w 21600"/>
              <a:gd name="T7" fmla="*/ 1047236 h 21600"/>
              <a:gd name="T8" fmla="*/ 4515694 w 21600"/>
              <a:gd name="T9" fmla="*/ 1971283 h 21600"/>
              <a:gd name="T10" fmla="*/ 4295483 w 21600"/>
              <a:gd name="T11" fmla="*/ 1540134 h 21600"/>
              <a:gd name="T12" fmla="*/ 220211 w 21600"/>
              <a:gd name="T13" fmla="*/ 203292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21600"/>
                </a:moveTo>
                <a:cubicBezTo>
                  <a:pt x="1831" y="8509"/>
                  <a:pt x="9519" y="7200"/>
                  <a:pt x="15742" y="6545"/>
                </a:cubicBezTo>
                <a:cubicBezTo>
                  <a:pt x="15376" y="4582"/>
                  <a:pt x="15742" y="1964"/>
                  <a:pt x="15376" y="0"/>
                </a:cubicBezTo>
                <a:cubicBezTo>
                  <a:pt x="17573" y="3927"/>
                  <a:pt x="19403" y="7855"/>
                  <a:pt x="21600" y="11127"/>
                </a:cubicBezTo>
                <a:cubicBezTo>
                  <a:pt x="19769" y="14400"/>
                  <a:pt x="17207" y="17673"/>
                  <a:pt x="15010" y="20945"/>
                </a:cubicBezTo>
                <a:cubicBezTo>
                  <a:pt x="14644" y="19636"/>
                  <a:pt x="14278" y="17673"/>
                  <a:pt x="14278" y="16364"/>
                </a:cubicBezTo>
                <a:cubicBezTo>
                  <a:pt x="9885" y="16364"/>
                  <a:pt x="3661" y="14400"/>
                  <a:pt x="732" y="21600"/>
                </a:cubicBezTo>
              </a:path>
            </a:pathLst>
          </a:custGeom>
          <a:solidFill>
            <a:schemeClr val="bg1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Rectangle 29">
            <a:hlinkClick r:id="rId5" action="ppaction://hlinksldjump"/>
          </p:cNvPr>
          <p:cNvSpPr/>
          <p:nvPr/>
        </p:nvSpPr>
        <p:spPr>
          <a:xfrm>
            <a:off x="11834813" y="306388"/>
            <a:ext cx="914400" cy="8382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00551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</TotalTime>
  <Words>1493</Words>
  <Application>Microsoft Office PowerPoint</Application>
  <PresentationFormat>Custom</PresentationFormat>
  <Paragraphs>889</Paragraphs>
  <Slides>81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  <vt:variant>
        <vt:lpstr>Custom Shows</vt:lpstr>
      </vt:variant>
      <vt:variant>
        <vt:i4>2</vt:i4>
      </vt:variant>
    </vt:vector>
  </HeadingPairs>
  <TitlesOfParts>
    <vt:vector size="92" baseType="lpstr">
      <vt:lpstr>Arial</vt:lpstr>
      <vt:lpstr>Myriad Pro</vt:lpstr>
      <vt:lpstr>Calibri</vt:lpstr>
      <vt:lpstr>MS PGothic</vt:lpstr>
      <vt:lpstr>Marker Felt</vt:lpstr>
      <vt:lpstr>Myriad Arabic</vt:lpstr>
      <vt:lpstr>Comic Sans MS</vt:lpstr>
      <vt:lpstr>Comic Sans MS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Newsfeed</vt:lpstr>
      <vt:lpstr>Lookbook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Midas</dc:creator>
  <cp:lastModifiedBy>Midas</cp:lastModifiedBy>
  <cp:revision>66</cp:revision>
  <dcterms:created xsi:type="dcterms:W3CDTF">2014-10-13T14:00:13Z</dcterms:created>
  <dcterms:modified xsi:type="dcterms:W3CDTF">2014-10-14T13:53:39Z</dcterms:modified>
</cp:coreProperties>
</file>